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304" r:id="rId3"/>
    <p:sldId id="305" r:id="rId4"/>
    <p:sldId id="309" r:id="rId5"/>
    <p:sldId id="306" r:id="rId6"/>
    <p:sldId id="307" r:id="rId7"/>
    <p:sldId id="308" r:id="rId8"/>
    <p:sldId id="310" r:id="rId9"/>
    <p:sldId id="312" r:id="rId10"/>
    <p:sldId id="313" r:id="rId11"/>
    <p:sldId id="314" r:id="rId12"/>
    <p:sldId id="315" r:id="rId13"/>
    <p:sldId id="316" r:id="rId14"/>
    <p:sldId id="317" r:id="rId15"/>
    <p:sldId id="270" r:id="rId16"/>
    <p:sldId id="301" r:id="rId17"/>
    <p:sldId id="303" r:id="rId18"/>
    <p:sldId id="302" r:id="rId19"/>
    <p:sldId id="271" r:id="rId20"/>
    <p:sldId id="272" r:id="rId21"/>
    <p:sldId id="273" r:id="rId22"/>
    <p:sldId id="274" r:id="rId23"/>
    <p:sldId id="275" r:id="rId24"/>
    <p:sldId id="276"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5104" autoAdjust="0"/>
  </p:normalViewPr>
  <p:slideViewPr>
    <p:cSldViewPr>
      <p:cViewPr varScale="1">
        <p:scale>
          <a:sx n="111" d="100"/>
          <a:sy n="111" d="100"/>
        </p:scale>
        <p:origin x="51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01:44.022"/>
    </inkml:context>
    <inkml:brush xml:id="br0">
      <inkml:brushProperty name="width" value="0.05292" units="cm"/>
      <inkml:brushProperty name="height" value="0.05292" units="cm"/>
      <inkml:brushProperty name="color" value="#FF0000"/>
    </inkml:brush>
  </inkml:definitions>
  <inkml:trace contextRef="#ctx0" brushRef="#br0">8471 6057 182 0,'6'0'56'16,"-3"0"-9"-16,3-2-20 16,0-1-4-16,1 1-14 15,1 0-7-15,-1 2-1 0,5-2 0 16,-2 2-1-16,-1-1 0 16,4 1 3-16,-1-2 10 15,1 0-1-15,1-1 2 16,3 1-3-16,0 0-4 15,5-1-2-15,0 3-2 16,0-2-1-16,2 0-1 0,0 0 0 16,1 2-1-16,-4-2 0 15,2 2 1-15,1 0-1 16,-2 0 0-16,2 0 1 16,3 0-1-16,0 0 0 15,0 0 0-15,2 0 0 16,2 0 1-16,-1 0-1 15,1 0 0-15,1 0 1 0,0 0-2 16,2 2 1-16,-3 0 1 16,4 0 0-16,2 0-2 15,1-2 3-15,1 0-1 16,2 0-1-16,-1 0 0 0,-1 0 0 16,-1 0 0-16,1 0 2 15,0 0-2-15,-2 0 0 16,4 0 1-16,-1 0 0 15,1 0-1-15,2 0 1 16,1 0-1-16,0 0 1 0,0 0-1 16,0 0 0-16,-3 0 0 15,5 0 0-15,-4 0 0 16,2 0-1-16,-1 0 3 16,-2 0 0-16,1 0-2 0,0 3-2 15,1 1 4-15,2-1-2 16,0 1 0-16,2-1 1 15,1 1-1-15,3 1-1 16,-1-1 2-16,-2 0-1 16,-1 1 0-16,1 0 0 15,1 1 1-15,-3 1-2 0,1 0 2 16,2 0-1-16,-1-2 0 16,3 3-1-16,-1 0 2 15,0-3-1-15,3 3-1 16,-2-3 2-16,3 0-2 15,-3-1 2-15,3-1-1 16,-1 1 1-16,-1 2-1 0,1-4 0 16,-4 1 0-16,2 0 1 15,-2-1-1-15,1-2 0 16,-2 0-1-16,-3 0 2 16,2 0-1-16,-4 0 0 0,2 0 1 15,-4 0-2-15,-3 0 2 16,-3 0-3-16,-1 0 3 15,-3 0-1-15,1 0 0 16,-6 0-1-16,-1 0 2 16,0 0 0-16,-3 0 0 0,-1 0 0 15,1 0 1-15,-2-2-3 16,-3 2 3-16,2 0-3 16,-4 0 1-16,0 0 0 15,-1 0-1-15,-3 0 0 16,-2 4-19-16,-4 1-21 15,-3-1-81-15</inkml:trace>
  <inkml:trace contextRef="#ctx0" brushRef="#br0" timeOffset="26360.7765">11156 6113 91 0,'-5'-2'14'16,"-1"-4"6"-16,3 1 3 16,1 0-2-16,2-1-3 0,0 3-1 15,0-2-8-15,0-1-5 16,0 2 5-16,0 1-4 15,0 0-4-15,0 1 2 16,0 0 0-16,0 0 4 16,0 0-9-16,0 2 1 15,4-2 2-15,3 1 11 0,1 1-11 16,4-2 0-16,2 2 0 16,1-2-1-16,2 2-1 15,3 0 1-15,4 0 1 0,0 0-1 16,6 0 2-16,5 0-3 15,1 0 2-15,5 0 1 16,6 0-2-16,0 0 2 16,7 0-1-16,-2 0-1 15,-1 0-1-15,0-4 2 16,-3 3 1-16,-1-3-2 16,-4 4-2-16,-1 0 4 0,-1 0-2 15,0-2 1-15,-1 4-1 16,-1 3-1-16,-5-1-2 15,-3 0-56-15</inkml:trace>
  <inkml:trace contextRef="#ctx0" brushRef="#br0" timeOffset="37970.7748">10508 6065 158 0,'0'-6'33'16,"0"1"10"-16,0-1-28 16,0 3-5-16,1-3-2 15,3 5-1-15,-1-3 2 16,2 3-3-16,-2-1 3 0,1 2-6 16,3 0-2-16,0 0-3 15,2 0-3-15,5 0 8 16,1 0-10-16,4-2 7 15,3 2 9-15,2 0-7 0,0 0 0 16,5 0 3-16,1 0-3 16,7 0-1-16,2 2-1 15,7 1 0-15,3 1 0 16,6 1 0-16,2-3 1 16,6 1-2-16,1 1 4 15,4-2 0-15,7-2-4 0,8 0 2 16,4 0-1-16,-3 0-1 15,0 0 4-15,-3 0-5 16,-2 0 3-16,-3 0-2 16,-3 0 14-16,-1 0 6 15,0 0-6-15,-6 0-4 0,-1 3-6 16,-4 3-1-16,-7 2-1 16,-10 2-4-16,-7 0-4 15,-8 2-42-15,-8 0-32 16,-5-6-157-16</inkml:trace>
  <inkml:trace contextRef="#ctx0" brushRef="#br0" timeOffset="141430.8259">21140 7028 203 0,'6'-6'19'15,"-3"-1"13"-15,3 3-16 16,-1 1-12-16,2 1 1 16,1 0-6-16,2 1 1 0,-1 1 0 15,2-2 0-15,3 2-1 16,-2 0 3-16,3 0-5 16,1 0 3-16,2 0-6 15,2 0 7-15,-2 0-3 16,7 0 2-16,-1 0 1 0,1 0 1 15,4 0 1-15,-3 2-4 16,4-1-1-16,1 3 4 16,3-2-3-16,4 3 2 15,0-2 1-15,6 3-1 16,2-1-1-16,0 1-1 16,5-1 2-16,1 0 0 0,5-1-1 15,-2 3 1-15,8-3-1 16,-4 1-1-16,6 2 1 15,2-1 3-15,0-1-8 16,1 0 5-16,3 0 2 16,5 1-3-16,4-1-1 15,5 0 4-15,3 1 0 0,4-1-7 16,-1 3 10-16,4-3-5 16,0 0-2-16,1 0 7 15,0 3-9-15,1-1 9 0,3-2-7 16,0 2 6-16,-1 0-1 15,5 1 0-15,0 0-4 16,0 0 6-16,4-1-8 16,-1 0 4-16,-2 0 3 15,-1 0-1-15,4 0 0 16,-4-2 1-16,1 1 1 0,0 1-4 16,-1-2 1-16,-2 3 0 15,1-3-2-15,-3 2 1 16,-3-1 1-16,3-1-2 15,-2-2 4-15,3 1 0 16,-6-2-4-16,0 1 5 16,-2-1-4-16,-3 0 1 0,-4-1 2 15,-1 1-2-15,-5-2-2 16,-2 0 14-16,-7 0-2 16,-1 0-10-16,-1-2 2 15,-4-3 0-15,-4 2 2 0,0-3-1 16,-6 1-1-16,-1 0 4 15,-5 1-3-15,-5 0-3 16,-5 3 1-16,-5 1-3 16,-8 0-1-16,-6 0 0 15,-6 7-2-15,-10 3-7 0,-4-2-70 16,-20-5-52-16</inkml:trace>
  <inkml:trace contextRef="#ctx0" brushRef="#br0" timeOffset="156072.2745">22390 7167 216 0,'-4'0'20'0,"3"0"21"0,1-4-27 15,0 0 4-15,1 1-22 16,10-2 2-16,0-1 9 16,3 1-8-16,6 1 3 15,1 1 2-15,4-2-1 16,4 1-2-16,4 0-1 15,2-1-1-15,5 1 1 0,0 1 1 16,2 1 1-16,4-1-2 16,-2 1 0-16,3 0 3 15,1 0-3-15,3 0-5 16,1 2 10-16,3-2-2 16,5 2-3-16,2 0 0 15,6 0 3-15,1-2-3 0,3 2 0 16,0-1 0-16,3-1 1 15,-1-1 1-15,0-1-3 16,-1 1 1-16,3-1 1 16,-3 0-1-16,4 1-3 0,6 1 4 15,0-2-2-15,5 1 6 16,2 1-6-16,-3 0 1 16,3 1 2-16,0-1-2 15,-2 0 0-15,2 2 0 16,-2 0 0-16,2-2 2 0,0 0-2 15,-2 0 0-15,-3 2 0 16,2-2 2-16,1 1-4 16,-2-1 3-16,2 2 0 15,0 0-1-15,-1 0 1 16,0 0-3-16,-4 0 5 16,0-2-3-16,-8 2 1 15,1 0-3-15,-5 0 4 0,-1 0-2 16,-7 0 2-16,-2 0-3 15,-4 0 5-15,-4 0 2 16,-9 0-3-16,0 0 0 16,-8 0 0-16,-2 0-2 0,-6 2-1 15,-2 3 2-15,-2 3-2 16,0 2-2-16,-1 3-26 16,-4-4-53-16,-4-4-137 15</inkml:trace>
  <inkml:trace contextRef="#ctx0" brushRef="#br0" timeOffset="165759.7603">22968 7029 247 0,'-1'-5'10'15,"1"-4"-2"-15,0 4-4 0,0 1-4 16,1-1-2-16,11 1 8 16,2 0-4-16,1 1-7 15,9-1 8-15,1 1-2 16,2 1-1-16,6 0 2 15,1 1-2-15,3-5 1 16,6 1 0-16,6 3 0 0,6-3-1 16,5 1 5-16,8 1-4 15,5-1 1-15,7 1-1 16,2 1-4-16,12-2 2 16,-1 4 3-16,6-2-3 15,3 0-5-15,6 1 5 0,1-3-2 16,3 2-7-16,3 1-15 15,4 1 0-15,5-2 1 16,3 0-5-16,0 2 19 16,0-2-5-16,1-2 18 15,-4 3 7-15,-4 1-6 16,-5-4 5-16,-2 2 4 0,-3 1 7 16,-8-3 6-16,-5 2 12 15,-4 1-17-15,-10 1-5 16,-2 0-8-16,-11 0-3 15,-7 5-6-15,-9 4-3 0,-13-2-60 16,-9-3-160-16</inkml:trace>
  <inkml:trace contextRef="#ctx0" brushRef="#br0" timeOffset="169169.558">11821 6835 115 0,'-13'-4'13'0,"0"1"-8"0,3 1-3 15,-5-2-1-15,3 4-1 16,-3-1 1-16,3-2-1 16,-3 3 2-16,4-1-3 15,1-2 1-15,2 0-3 16,1 3-2-16,4-3 3 0,1 3 1 15,2-2-6-15,-2 2 13 16,2-2 4-16,0 2-7 16,0 0-1-16,0 0-4 15,0 0 2-15,4 0 2 16,1 0-3-16,3 0 6 0,-3 0-2 16,2 0-3-16,0 0 2 15,3 0 3-15,-2 0 9 16,1 0-1-16,0 0-4 15,4 0-4-15,-3 0 1 16,5 0-2-16,-1 0 0 16,3 0 1-16,-2 0-2 0,7 2 0 15,0-2-1-15,-1 2 1 16,6 0-1-16,2-1-1 16,1 3 1-16,4-1-2 15,2 0 1-15,4-2-1 0,1 1 2 16,2 0-2-16,4 0 0 15,3-2 1-15,4 0 0 16,2 0 0-16,-2 0-1 16,5 0 0-16,1 0 1 15,-1 0 1-15,4-2-2 16,1 0 0-16,2 0 1 0,3 2-1 16,0 0 0-16,6 0 1 15,-4 0-1-15,4 0 0 16,1 0 0-16,-3 0 1 15,3 0-1-15,1 0-1 16,2 0 2-16,1 0-1 16,3 0 0-16,2 2 0 0,-2 3 1 15,2-1-1-15,4 1 1 16,-1-1-1-16,-2 0 0 16,4-1 0-16,2 1 0 15,-3-3 0-15,0 1 1 0,2 0-1 16,-2 0 1-16,3-2 1 15,1 0-1-15,-3 0 2 16,5 0-1-16,-2 0 1 16,3 0-1-16,-1 0-2 15,-1-2 8-15,4 0-7 0,-1-1 1 16,3-1 3-16,0 1-5 16,0-1 8-16,1-2-8 15,-5 1 1-15,5-2 2 16,-2 1 0-16,2 3 3 15,-1-2-3-15,3 3-2 16,1 0 2-16,-4 0-3 16,3 2 1-16,-6 0-1 0,0 0 0 15,-2 0 0-15,-2 0 1 16,2 0-2-16,-5 2 1 16,0 2 1-16,-4-3 0 0,0 5-1 15,2-5-1-15,-5 3 1 16,3 0 0-16,-1-1 1 15,-5-1-1-15,-4 2 0 16,-1-1 0-16,-4-1 2 16,-2 0-2-16,3 2 0 15,-6-3 0-15,2-1 0 0,-5 0 0 16,1 0 0-16,-4 0 0 16,-3 0 1-16,-2-1-1 15,-1-3 0-15,-5 0 1 16,-2-1 2-16,0 1-1 15,-4 3 2-15,-2-1-1 16,-1 2-3-16,0 0 0 0,-3 3-2 16,-1 6-6-16,-5-1-58 15,-3-7-39-15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23:13.858"/>
    </inkml:context>
    <inkml:brush xml:id="br0">
      <inkml:brushProperty name="width" value="0.05292" units="cm"/>
      <inkml:brushProperty name="height" value="0.05292" units="cm"/>
      <inkml:brushProperty name="color" value="#FF0000"/>
    </inkml:brush>
  </inkml:definitions>
  <inkml:trace contextRef="#ctx0" brushRef="#br0">3200 5677 295 0,'-2'0'3'15,"0"-2"9"-15,0-1 5 16,1 1-11-16,-1 2-3 15,2 0-1-15,0 0-2 16,-2-2-3-16,2 2 3 0,0 0 1 16,0 0 2-16,0-1-2 15,0-1-7-15,11-2-11 16,6-3 21-16,5-2 5 16,8-4-3-16,8-2-2 15,0-3-4-15,-2-4 0 0,1-1-1 16,-1 1 4-16,-5 1-3 15,-6 2-2-15,-3 1 5 16,-8 0-2-16,-4 5 1 16,-4 6 8-16,-6 2 8 15,-1 5-13-15,-21 7-3 16,-14 20-7-16,-16 19 7 0,-21 24 2 16,-24 16-23-16,-22 12-67 15,-23 10-104-15</inkml:trace>
  <inkml:trace contextRef="#ctx0" brushRef="#br0" timeOffset="20486.7241">3503 6617 270 0,'0'0'7'0,"0"0"-3"16,0 0-2-16,0 0 0 15,0 0-1-15,0 0 0 0,0 0-1 16,0 0 1-16,0 0 1 15,0 0-3-15,0 0-1 16,0 0-1-16,0 0 3 16,0 0-2-16,7-7-19 15,4 0 27-15,7-8 9 16,4-5 1-16,2-1-10 0,5-4 5 16,1 3-9-16,4-3 1 15,-5 3-4-15,3 3 5 16,-6 2-3-16,-4 3 0 15,-7 6 0-15,-5 1-2 16,-5 4 4-16,-5 3 0 0,-9 4-7 16,-11 13 16-16,-10 7-8 15,-11 13 0-15,-10 11-4 16,-17 15 2-16,-15 5-1 16,-5 1-94-16</inkml:trace>
  <inkml:trace contextRef="#ctx0" brushRef="#br0" timeOffset="31205.7752">17181 6947 156 0,'20'0'16'15,"6"0"4"-15,4 0-1 0,9-3 15 16,2-3-20-16,2 3-2 15,9-3-5-15,2 3 1 16,2-1-4-16,1-1-5 16,8 3 4-16,-2-2-2 15,7 3 1-15,1-3-4 0,5 1 6 16,3-3-10-16,4 3 10 16,5-3-2-16,0 1-6 15,5-2 10-15,2 3-8 16,2-3-3-16,5 2 12 15,3-2-8-15,0 0 6 16,1-3-3-16,-1 2 6 0,-3 2-1 16,-6-2-1-16,1 2-6 15,-1-1 2-15,-1 3 0 16,-5 3-2-16,-3-3 0 16,0 4 0-16,-8-2 1 0,-6 0 0 15,0-1-2-15,-10 1 3 16,-10 0-3-16,-4 0 2 15,-6 2-1-15,-9 0-1 16,-7 0-10-16,-7 0-33 16,-8 2-23-16,-9 2 7 15,-3-4-90-15</inkml:trace>
  <inkml:trace contextRef="#ctx0" brushRef="#br0" timeOffset="31674.4851">17946 7008 174 0,'-8'-2'-3'0,"8"-5"33"0,0-2-8 16,3 2-13-16,11 0 10 15,6-2-12-15,7 2-5 16,5 0 2-16,9 1-3 0,7-1-1 15,8 0 0-15,8 2 0 16,5-2-25-16,3-3 2 16,6 2 11-16,3-1 16 15,6-2 1-15,3 0 3 16,3-1 2-16,6 1-4 16,1-2-2-16,5 1 13 0,-2-1-17 15,1 1 3-15,-1 2-4 16,-1-1 2-16,0 0-1 15,-6 2 0-15,-4-2-47 16,-10 2-105-16</inkml:trace>
  <inkml:trace contextRef="#ctx0" brushRef="#br0" timeOffset="57643.4791">3551 7506 47 0,'-5'0'138'16,"0"0"-118"-16,-2 0-17 15,1 0 0-15,0-4 4 16,5 1-2-16,-1-3 1 0,2 1-1 16,0-2-4-16,0-2-2 15,5-2-2-15,6 1 4 16,3-5-6-16,3 3 12 16,2-6-6-16,3 0-1 15,1-3 1-15,-1-1 0 16,1-1 0-16,-3-4 1 0,0 2-2 15,-4 0 1-15,-3 4 0 16,-3 5 0-16,-1 1 2 16,-4 7-1-16,-3 2 3 15,-2 4-2-15,0 2-1 16,-12 8 0-16,-10 11 2 16,-7 12-3-16,-10 6 2 0,-12 13-2 15,-10 9-16-15,-14 5-25 16,-6 2-89-16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25:01.594"/>
    </inkml:context>
    <inkml:brush xml:id="br0">
      <inkml:brushProperty name="width" value="0.05292" units="cm"/>
      <inkml:brushProperty name="height" value="0.05292" units="cm"/>
      <inkml:brushProperty name="color" value="#FF0000"/>
    </inkml:brush>
  </inkml:definitions>
  <inkml:trace contextRef="#ctx0" brushRef="#br0">5638 8279 190 0,'5'0'33'0,"0"-2"-25"16,2-1-5-16,-1-2 1 16,1 1 0-16,-1 1-1 0,1 1-1 15,1 0-1-15,0 2 0 16,1-1 0-16,1 1-1 15,2 0 0-15,-2 0 1 16,2-3 1-16,0 3-1 16,3 0 0-16,-3 0 1 0,2 0 0 15,2-1 3-15,0-1-2 16,1 0 1-16,3-1 0 16,1 1 0-16,6-2-1 15,-2 0-2-15,2 1 1 16,4 0 0-16,-3-1 0 0,3-1-2 15,1 1 2-15,-1-1-1 16,1 0 2-16,0 1 0 16,2-2-2-16,0 3 1 15,0 1 0-15,0-1-2 16,7 0 1-16,-4 0-1 0,-1 2 0 16,-1-3 1-16,0 4-1 15,1-2 0-15,-3 2 0 16,1 0-1-16,0 0 2 15,0 0-1-15,0 0 0 16,1 0 1-16,1 2-1 16,4 2 0-16,-2-1 0 0,1-2 0 15,0 2 1-15,3-2-1 16,1-1 2-16,2 2-2 16,-2-4 0-16,1 2-2 15,0 0 4-15,1 0-2 16,-2 0-2-16,3 0 2 0,2 0 0 15,0 0 0-15,0 0 2 16,5 0-2-16,-2 0 0 16,2 0 0-16,-5 0 0 15,2 0 1-15,-1 0-1 16,-6 0-1-16,-4 0-24 0,-7 0-10 16,-5 0-60-16</inkml:trace>
  <inkml:trace contextRef="#ctx0" brushRef="#br0" timeOffset="562.4829">6751 8199 209 0,'7'0'25'0,"4"-2"-15"16,5 1-6-16,4-1 1 16,4 2-4-16,5 0-1 15,-1 0 1-15,6 0 0 0,2 2-1 16,7 3 0-16,2 1 0 15,7-3 0-15,2 2 1 16,7-1 0-16,2-2-1 16,6 1-1-16,7-1 2 15,6 0-1-15,6 2-1 0,10-3 2 16,4 1 0-16,6-2 0 16,5 1 0-16,6-1-1 15,-1 0 1-15,-1 0-1 16,1 0 0-16,-5 0 0 15,-4 3 0-15,-6-2-8 16,-6 1-35-16,-5 0-130 0</inkml:trace>
  <inkml:trace contextRef="#ctx0" brushRef="#br0" timeOffset="1749.8874">10960 8303 46 0,'-18'-7'16'0,"1"0"10"16,-2 0-9-16,4-1-3 0,0-1 0 15,-1 1-2-15,1-2 0 16,1 3-2-16,3 0-6 15,2 2 0-15,1-2-2 16,1 0 0-16,-1 1 1 16,4 1 0-16,2-1 6 0,1 3 1 15,1-2 0-15,0 1 2 16,0 1 0-16,0-1-2 16,0 2-5-16,5 0-3 15,5 0 0-15,2 2-2 16,0 0 2-16,8 0-1 0,2 0 1 15,-1 0-2-15,6 4 2 16,-2 2-2-16,6-2 0 16,-1 4 0-16,6-3 0 15,6 3 0-15,-1-1 0 16,5 0 0-16,3-2 0 16,7 1 1-16,1-3-2 0,4 2-1 15,6-1 0-15,1-1 3 16,3 3-4-16,4-2 6 15,-2-1-3-15,6 2-3 16,0-1 5-16,4 1 0 0,3-2 0 16,2 2-2-16,2-2 0 15,3 1 0-15,1-1 1 16,2-1-1-16,1 1-1 16,5-1 1-16,1 0-8 15,1-2 11-15,3 2-1 0,0-2-1 16,-2-2 1-16,4 2 1 15,0 0-5-15,-1 0 4 16,3 0-1-16,-1-2 0 16,0 2-1-16,0 0 0 15,2-2 1-15,-7 1-1 16,4-1 0-16,-2-2 2 16,-2 1-7-16,-5-1 19 0,-1 0-6 15,-1 1-8-15,-5-1 0 16,-1 1 2-16,-2 1-2 15,-7 0 0-15,-6 1 1 16,-5-3-1-16,-4 2-5 0,-7 1-21 16,-2-2 7-16,-4 0 8 15,-6-1-11-15,0 3-6 16,-6-3 3-16,-4 2-11 16,-2 1-9-16</inkml:trace>
  <inkml:trace contextRef="#ctx0" brushRef="#br0" timeOffset="2562.3067">14627 8249 198 0,'22'0'24'0,"1"0"-12"16,7-3-3-16,1-1-2 15,4 1 1-15,2 0-2 16,4 0-1-16,2 0 0 16,4 1-2-16,5-2-1 15,3 2 0-15,5 1 0 0,2 1-1 16,4-2-1-16,2-2 0 15,-2 3 1-15,4-3-2 16,3 2 1-16,1 1 1 16,3-2-1-16,8 3 1 15,3 0-1-15,4 0 0 16,1 0 0-16,4 6-3 0,1-2-8 16,5 1 0-16,1-3 5 15,6 1-2-15,3-1 3 16,3 0 4-16,0-2-2 0,6 0-20 15,0 0 26-15,2-2-3 16,0-3 1-16,0-1 0 16,-6-1-2-16,1 0 3 15,-5 0 1-15,-2-2 5 16,-5 0 3-16,0 0-1 16,-7 0 1-16,-3 2-1 0,-6 0 0 15,-6 2-3-15,-4 1-1 16,-6 4-4-16,-3 0-1 15,-7 1 0-15,-7 9-1 16,-9 2-24-16,-11-3-117 16</inkml:trace>
  <inkml:trace contextRef="#ctx0" brushRef="#br0" timeOffset="15578.2031">4800 8217 87 0,'5'-9'9'0,"-2"0"-5"16,2 0-1-16,1-1 6 15,0-1 9-15,-1 2 26 0,0 0-26 16,0 0-2-16,-1 3-2 15,-1 0-4-15,4 2-1 16,0 0-5-16,0 1-2 16,5-1-2-16,-1 3 1 0,1-5-1 15,5 5 1-15,-1-3-2 16,4 1 2-16,0-1-1 16,1 2 2-16,2 0 1 15,3 0-1-15,1 2-2 16,1 0 1-16,-2 0-1 0,5 0 1 15,1 2-1-15,-3 2 1 16,2 1-1-16,-3 1 0 16,5-3 1-16,2 2-1 15,-1 2-1-15,1-1 2 16,5-1-1-16,-1 1-1 16,3 1 2-16,-3-2-2 0,2 1 1 15,6-1 1-15,-4 0-1 16,2 2-1-16,0-1 2 15,2 0-1-15,3 0 0 16,2-1-1-16,2 2 2 16,2-1-1-16,3-1 0 0,1 1 1 15,4-1-2-15,-3 1 1 16,4-3 1-16,-2 2-1 16,-1-1-1-16,6-1 1 15,-1 1-1-15,1-2 3 16,2-1-1-16,4 2 1 15,-1-2-2-15,1-1 1 0,-1 0-1 16,2 0 0-16,-4 0 0 16,-1 0 0-16,0 0 0 15,-1 0 2-15,0 0-1 16,-1 0-1-16,2 0 0 16,-1 0 1-16,-2 0-1 0,-3 0 0 15,-3 0 0-15,-3 0 0 16,-5 0-11-16,-3 0-2 15,-2 0-3-15,-4 0-3 16,-3 0-30-16,-4 0 12 16,-3 0-36-16</inkml:trace>
  <inkml:trace contextRef="#ctx0" brushRef="#br0" timeOffset="16296.8831">6595 8244 37 0,'27'3'44'16,"3"-1"-20"-16,3-2 21 16,4 0-25-16,5 2-1 15,4-2-2-15,5 0-7 0,3 0 1 16,3 0-6-16,6 0-1 15,7 0 0-15,-2-4-2 16,6 1-1-16,3-2 0 16,2-1-2-16,0-1 2 15,2 2 0-15,0-4 0 16,1 1-2-16,1 3 2 0,-6 0-1 16,-4 5 2-16,-2 0 0 15,-6 0-2-15,-10 14 1 16,-7 2-2-16,-2 6-32 15,-10 1-112-15</inkml:trace>
  <inkml:trace contextRef="#ctx0" brushRef="#br0" timeOffset="26561.8875">11799 8164 201 0,'-7'0'22'0,"0"0"-9"15,1-4-9-15,1 2-3 16,1 2 0-16,2-1 0 16,1 1 0-16,1 0-2 0,0 0 0 15,0 0-6-15,0 0-18 16,0 0 4-16,0 0 13 16,7 0 6-16,-2 1 3 15,4 1 4-15,2 0-2 16,2 0 2-16,1-2-3 0,3 0 3 15,2 1-3-15,1-1-1 16,5 2 1-16,-1 0-1 16,2 0-4-16,4 1 8 15,-1 1-3-15,0 0-1 16,3-3 1-16,-1 1-1 0,3-2 1 16,0 1 1-16,6-1 0 15,-1 0-1-15,2 0 0 16,3 0-1-16,-2 0-2 15,1 0 4-15,1-1-3 16,0 1 0-16,0 0 0 16,0 0 0-16,2-2 2 0,-2 2 1 15,5 0 0-15,-3 0 1 16,2 0-2-16,-4 0 0 16,-2 0 0-16,2 0-1 15,-3 0 0-15,1 3-1 16,-4 1 0-16,1 0 1 0,-1 1-2 15,2 0 2-15,-5 1-1 16,1 1 0-16,2-2 1 16,-1 3-2-16,3 1 2 15,1-4-1-15,-1 0 0 0,2 0 2 16,-3-1-2-16,2 0 0 16,-1-1 0-16,3-1 1 15,-1 0-1-15,2 0 0 16,2-1 0-16,5 1 0 15,0-2 0-15,0 2-1 16,6-2-1-16,1 0 1 16,5 0 0-16,-2 0 0 0,4 0-3 15,-1 0 5-15,6 0-1 16,-1 0-1-16,1 0 2 16,3-4-1-16,-2-1 0 15,2 0 1-15,2 0-2 0,1-1 2 16,-1 2-1-16,4 1 1 15,-2-1-1-15,2 0 1 16,-1 1 0-16,-1 0-1 16,0 1 1-16,-2-2-2 15,5 2 3-15,-2 1 4 0,2-1 8 16,2 0-14-16,1 0 2 16,-2 2-4-16,-1-1 3 15,-1 1-8-15,-2-2 9 16,-1 2-4-16,-3 0 6 15,2 0-5-15,-2 0 2 16,-2 0 5-16,-2 2-5 0,-1 1-1 16,2 1 1-16,-4-3 0 15,4 3 5-15,-1-2-5 16,1-2 0-16,-2 2-1 16,-2 0 1-16,-1-2 0 15,-2 0-1-15,2 1 1 0,-2 1-1 16,-2-1 0-16,-4 2 1 15,2-3-1-15,-2 1 0 16,1-1 0-16,-2 0 0 16,2 0 0-16,1 0 1 15,-2 0-1-15,0 0 0 0,1-1 0 16,1-3 1-16,-1 2-1 16,-1-1 0-16,-1-1 0 15,-2 0 0-15,1 1 1 16,-3-1-1-16,-1 1 2 15,0-1-2-15,2 0 0 16,-1 1 2-16,1-2-1 0,0 1 1 16,3-2-5-16,-2 3 16 15,-1-2-12-15,-1-1-1 16,2 1 1-16,-6 2-1 16,-1-1 0-16,1 1 0 15,-6 0 1-15,-1 2-1 0,3-1 0 16,-5 1 1-16,-1 1-1 15,-3 0 0-15,-1 0 0 16,-1 0 0-16,-5 0 0 16,1 0 1-16,-3 1-1 0,1 1 0 15,-2-2 0-15,-1 0 0 16,-4 0 0-16,2 0 0 16,-2 0 0-16,-1-3 0 15,0-3 0-15,-4-2 0 16,0 2 0-16,1-3 2 15,-3-4-1-15,-1-1 13 16,2-2 1-16,-4-2 2 0,-3-3-5 16,3-3-4-16,-2 4-1 15,-3-5-4-15,1 0 0 16,-1 1 1-16,0-1-1 16,0 0-2-16,0 0 0 0,-2 0 1 15,-1 4 0-15,1-2 0 16,-1 3 0-16,0 2 0 15,0 0 0-15,-1 3-1 16,-1 0-2-16,0-1 1 0,0 2-4 16,0-2 5-16,0 3-1 15,0-1-3-15,0 2 4 16,-1 1-3-16,-5-2 5 16,1 5-1-16,-2-2-4 15,-4 3 1-15,0-1-4 16,-2 0-6-16,-4 1 5 15,-1 2 2-15,0 0 2 0,-4-1 1 16,0 1-1-16,-2-1 2 16,-3 1-1-16,-2 2 4 15,2-3-5-15,-3 2 2 16,-1 1-1-16,-1 1 1 16,0-1 3-16,-1 1-5 0,-4-2 2 15,-2 1 0-15,2 1-3 16,-1 0 6-16,-3 0-4 15,0 2 4-15,0-2-2 16,0 2-1-16,-1 0 0 0,-3 0 0 16,1 0 1-16,-3-1 0 15,-1-1-1-15,1 2 0 16,-2 0 0-16,1 0 1 16,-3 0-2-16,2 0 2 15,1 0-1-15,-1 0 0 0,0 0-1 16,-2 0 1-16,2-2-1 15,1 0 1-15,-2 2-1 16,2-1 1-16,-3-1 0 16,0 0 0-16,2-1 0 15,-2-1 0-15,0 0 0 16,2-1 0-16,0 1 0 16,3 1 0-16,-1-2 0 0,-1-1 0 15,2 1 0-15,0-1 0 16,1 1-1-16,0 0 2 15,-6-2-2-15,7 1 1 16,-5 1 0-16,-2 0 0 0,4-1-2 16,-4 1-7-16,-1-1-1 15,4 1 2-15,-5 0 4 16,2-1 2-16,0 1 0 16,1-2-6-16,0 2 3 15,-2-2 3-15,1-1 0 16,-2 1 0-16,-1 2 1 0,-2-1 2 15,-2 0 1-15,-1-2-2 16,1 3 0-16,1 0 0 16,-2 1 0-16,-2-2 0 15,4 3 0-15,-3 0 0 16,-1-3 0-16,2 2 0 16,-2 1 0-16,2 0 1 0,-3-1-1 15,0 0 0-15,1-1 0 16,0 0 0-16,-1-1 0 15,3-1 1-15,-2 2-2 0,2-3 2 16,-1 3-1-16,1 0 0 16,0-2 0-16,-4 1 0 15,0 3 0-15,2-1 0 16,-2-1 1-16,0 1-1 16,-1 1 0-16,1-1 0 0,-2 2 0 15,1-1 0 1,-4 3 0-16,3 0 0 0,-2 0 0 15,-1 0 0-15,0 0 0 16,0 0 1-16,0 1-1 16,-1 1 0-16,1 0 0 15,0 2 0-15,2-1 0 16,-1-1 0-16,0 0 0 0,3 1 0 16,-3 1 0-16,3-2 0 15,-1 1 0-15,-1 1 0 16,1-1 0-16,1 1 0 15,-3 2 0-15,4-3 0 0,-2 0 0 16,4 3 0-16,-2 1 0 16,0-3 0-16,1 3 0 15,-1-4 0-15,0 4 1 16,4-3-2-16,-1 0 2 16,3 1-1-16,0-2 0 0,3 1 0 15,3 2 0-15,-1-3 0 16,2 0-1-16,0 3 2 15,0-2-2-15,1-1 2 16,-1 2-1-16,0-1 0 16,-1 2 0-16,5-3 0 0,-1 0 0 15,2 1 0-15,2 0 0 16,2-1 0-16,2 1 0 16,2 1 0-16,3-1 0 15,2-1 0-15,3 1 0 16,2-2-1-16,2 1 1 0,2 3 0 15,-3-3-1-15,1 4 1 16,-2-3 0-16,-2 3 0 16,3 2 0-16,3-2 1 15,1 2-1-15,2 0-2 16,1 2 3-16,4-1-2 16,3 5 0-16,1-1 0 0,0 2-1 15,4 4 1-15,0-1-2 16,3 4-7-16,1 4 8 15,1 1 1-15,-1 5 2 16,2 1-1-16,1 2 0 16,0 3 0-16,0 0-1 0,0 2 0 15,6-1 1-15,3 5 0 16,4 2 1-16,2-1 1 16,3 0-1-16,2-1 9 15,5 1-9-15,0-1 0 16,4 1 0-16,5 1-1 0,2 1 3 15,3 2-3-15,5 0-23 16,4-4-57-16,2-3-143 16</inkml:trace>
  <inkml:trace contextRef="#ctx0" brushRef="#br0" timeOffset="32170.8398">20065 6774 343 0,'-4'-18'18'0,"-3"1"-16"0,7 0 6 15,0 7 1-15,0 2-2 16,0 3-5-16,1 2-4 15,5 1 2-15,3 2-10 16,2 0 8-16,4 2 4 16,2 8-2-16,1 1 1 15,3 10 0-15,-1 1-1 16,-1 7-1-16,-5 4-3 0,-2 8 3 16,-3 2 0-16,-3 7-1 15,-1 4 1-15,-5 3 9 16,0 1-8-16,0 3 3 15,0 0-2-15,0-4 0 0,-4-5-1 16,4-4 0 0,0-9 2-16,0-5-2 0,0-7-10 15,9-2 10-15,2-7-2 16,2-4 0-16,-3-7-2 16,5-1-3-16,-1-6 4 0,1 0 2 15,-1-6 12-15,0-6-4 16,0 1-3-16,1-3-2 15,-4 1 1-15,-6 6-1 16,-2 0 1-16,1 5-1 16,-4 2 0-16,0 0-8 0,0 11-4 15,-7 12 15-15,-5 11-3 16,-8 9 4-16,-6 8-6 16,-8 13 0-16,-7 6-7 15,-9 10-6-15,-6 8-1 16,-10 8 6-16,-15 13-14 15,-14 12-16-15,-9 11-50 0</inkml:trace>
  <inkml:trace contextRef="#ctx0" brushRef="#br0" timeOffset="36077.0363">18949 9496 243 0,'-3'0'-8'16,"-3"-6"17"-16,3-1 4 0,3 0 14 15,0-1-5-15,0 3-7 16,0-3-6-16,5 1-5 16,6 2 2-16,3-2-5 15,8 1-1-15,4 1 5 0,15-2-7 16,3 0 3-16,7-3-3 16,1 2-9-16,-1-3 17 15,-2 0-18-15,-6-3 13 16,-9 1-15-16,-7 1 20 15,-7 2-2-15,-8 2-1 16,-6 5-1-16,-6 3-3 16,-26 7-29-16,-23 9-58 0</inkml:trace>
  <inkml:trace contextRef="#ctx0" brushRef="#br0" timeOffset="37233.2052">17147 9350 46 0,'-2'0'156'15,"2"0"-150"-15,0-2 2 0,0 0 2 16,3 0-13-16,10 1 3 16,7-3 4-16,3 4-7 15,8-3 6-15,3 1-6 16,5-1 8-16,8 1-3 15,10-5-4-15,12 4 4 16,6-2-6-16,8 2 1 16,10-1 10-16,2 3-9 0,-1 1 5 15,-3-2-3-15,1 2-1 16,-2-3 2-16,-4 0-2 16,-1 1 2-16,-2-1-2 15,0 0 2-15,1 3 2 0,-5 0-1 16,-1 0-2-1,-3 3 0-15,-10 2 0 0,-6 3 0 16,-12-1-1-16,-9 5 0 16,-8-1 2-16,-13 4-15 15,-9 3-10-15,-8-1-28 0,-4-5-43 16</inkml:trace>
  <inkml:trace contextRef="#ctx0" brushRef="#br0" timeOffset="38373.7443">21921 9344 141 0,'-13'-10'2'0,"5"2"4"0,-1-2 0 15,0 4 10-15,5-3-2 16,0 4-6-16,-1-1-3 16,3 4 2-16,2-2-2 0,0 2-1 15,0 2-9-15,6-1-2 16,5 1 10-16,8 0-2 16,1 0-2-16,2 0 3 15,4 0 2-15,6 0-2 16,5 0-1-16,1 0 0 0,4 0-1 15,2 1 1-15,6-1-1 16,0 2 0-16,4 0 0 16,7 0 1-16,2-1-1 15,4-1 1-15,6 0-1 16,5 1 0-16,3 2 1 16,4-3-1-16,3 1 1 0,7 1-2 15,2 0 1-15,4 0 2 16,7-1-2-16,0 2 0 15,1-3 0-15,3 0 1 16,2 0-4-16,1 0 6 16,-3-3-2-16,3-2 4 0,-3-1-2 15,0 2-3-15,-3-1 3 16,-2-1-3-16,-2 2 1 16,-2-1 0-16,-1 2 0 15,2 0 0-15,-3 0 1 16,-1 2 1-16,-1 1-1 0,-2 0 0 15,0 0-2-15,-6 0 0 16,-1 0 1-16,-3 0-3 16,-13 4 1-16,-4-1 1 15,-9 0 1-15,-8 2-3 16,-6 2 3-16,-4 1-5 0,-5 0-18 16,-6-1-5-16,-7-2-58 15</inkml:trace>
  <inkml:trace contextRef="#ctx0" brushRef="#br0" timeOffset="56155.0103">3625 7942 247 0,'16'-17'2'16,"1"0"-3"-16,2 1 4 15,4-2 0-15,3-3-1 0,2 1 0 16,6-2-1-16,2-1 2 16,0-1 0-16,1-1-1 15,0 0-2-15,-3 2 3 16,-2 0-3-16,-5 3 2 16,-3 6 0-16,-8 1 3 0,-8 5 9 15,-4 4 3-15,-4 2-2 16,0 2-6-16,-5 2-1 15,-13 9-7-15,-5 5 2 16,-6 4 1-16,-7 5-3 16,-1 3-5-16,-7 2 8 15,3 2 0-15,0 0-4 16,-3 3-1-16,5-3 4 0,3-2-3 16,4 0 0-16,3-2-2 15,4 0-3-15,3 0-26 16,3-6-64-16,-1-5-53 15</inkml:trace>
  <inkml:trace contextRef="#ctx0" brushRef="#br0" timeOffset="56530.0163">3289 8160 246 0,'0'-3'11'0,"0"-7"-6"16,2 2 8-16,5-1-5 16,8-2-8-16,2-1 3 15,5-3-3-15,7-2-3 16,3-4 7-16,4 0-2 0,1-4-1 15,1-1 0-15,4-4-1 16,-1-1 1-16,0-2 2 16,3-2 1-16,-2 2 2 15,5 2-1-15,-4 1-1 16,-4 3-1-16,-4 6-2 16,-7 3 0-16,-6 7-1 0,-5 4-1 15,-10 6-3-15,-7 1-51 16,-2 3-62-16</inkml:trace>
  <inkml:trace contextRef="#ctx0" brushRef="#br0" timeOffset="56779.9899">3361 8158 273 0,'-4'0'6'0,"4"-11"12"16,7-3-8-16,13-7-4 15,6-5-3-15,6-2-3 16,4-5 4-16,0-3-1 16,5 0-3-16,0-1 1 0,4-2-1 15,2 1 0-15,1-3-5 16,-1-4-94-16,-2 1-75 15</inkml:trace>
  <inkml:trace contextRef="#ctx0" brushRef="#br0" timeOffset="57108.0906">3853 7493 310 0,'-11'0'6'15,"2"0"1"-15,5 0 2 16,3 0-5-16,1 0-6 16,1 0-8-16,11 2 6 15,5 4 12-15,5-5-6 16,5 3-2-16,4-3 1 0,-1 1-1 16,2 0 0-16,2-2 1 15,-1 0-1-15,-5 3 2 16,1 1-1-16,-2 3 0 15,-6 6-1-15,-6 10-2 16,-8 12-1-16,-7 17-1 16,-22 25 7-16,-15 25 1 0,-23 28 2 15,-22 20-62-15,-24 22-177 16</inkml:trace>
  <inkml:trace contextRef="#ctx0" brushRef="#br0" timeOffset="69357.2319">16665 9394 138 0,'17'0'14'0,"0"-5"-13"16,5-2-3-16,3 0 6 15,1-2-2-15,0 0 3 16,1 2 1-16,-2-3 1 15,2 4 1-15,2 1 17 0,5-2-18 16,2 1-3-16,6 3-1 16,0-3-1-16,11 3 3 15,-2-1-3-15,8 0-1 16,3-2 1-16,-1 4-1 16,1-4-1-16,5 3 1 15,-5-1 0-15,6 1 4 16,2 0 2-16,-4 2 2 0,7-1-5 15,-2 0-2-15,2 1 1 16,0 1-2-16,7-2 0 16,-1 1 0-16,1-2-1 15,-2 2 2-15,1-3-2 0,0 2 1 16,-4-2-2-16,3-2 2 16,-7 2 0-16,3-3-1 15,-2 0 1-15,-2 3-1 16,-4-3 2-16,0 0 0 15,-2 2 1-15,-7 0-2 0,-3 1-1 16,-4 2 0-16,-9 2 0 16,-5 0 1-16,-4 0-3 15,-12 0-34-15,-9 0-32 16,-9 0-81-16</inkml:trace>
  <inkml:trace contextRef="#ctx0" brushRef="#br0" timeOffset="71013.3887">17040 9405 227 0,'-5'0'10'0,"0"-4"25"15,5-3-15-15,2 2-15 16,8 0-5-16,7-1 4 16,0 3-4-16,8-1 1 15,6 1 1-15,3-1-2 16,4 3 1-16,9-1 0 0,3-2 0 15,4 3 1-15,9-2-1 16,2 1-4-16,4 1 6 16,1-3-3-16,3 2-1 15,-2-2 3-15,4 2-3 16,3 0 1-16,0 0 0 0,3-1 0 16,6 1 1-16,1 2 0 15,-3-3-1-15,2 2 0 16,-1-2-8-16,-1 0 10 15,-5 2 1-15,-2-1-2 16,-3-1-1-16,2 0 0 16,-5 0 1-16,-4 0-1 0,-1 0 0 15,-7 2 1-15,-6-1-3 16,-5 0 2-16,-4 0 1 16,-5 1 0-16,-6-2-1 15,-2 2 0-15,-5 0 0 16,-1-1 2-16,-7 0-3 0,-1 0 1 15,-2-1 1-15,0-1 0 16,-5 0-2-16,-1-1 2 16,-2 2 1-16,1-3-3 15,-2 1 4-15,-4-1-4 16,3-1 4-16,0-1 0 0,-1-2 0 16,-2-1-2-16,3-3-2 15,-3-1 2-15,-1-2-4 16,-2 2 4-16,0-3-1 15,0-2 12-15,0 1-5 0,0-3-1 16,0 1-1-16,0-1-1 16,0-3 1-16,0 2 1 15,0 0-5-15,0-2 1 16,0 1-1-16,0-1 0 16,0 1 1-16,0-1 1 15,-2 0 3-15,-1 2-1 16,1-2-3-16,0 2 2 0,2 1 0 15,0-1-1-15,0 1-2 16,0 3 1-16,0-1-2 16,0 0 1-16,0 1-1 15,0 1 1-15,0 0 0 0,-2-1-2 16,-3 3 1-16,-2-1-1 16,-1 3 4-16,0 0 0 15,-3-1-3-15,1 1 4 16,0 0-2-16,1 0-2 15,-4-2 0-15,3 2 0 0,-2-1-1 16,-3 3-1-16,-1-1 0 16,-2 1 5-16,-2 1-4 15,-1 4 1-15,-3-4 0 16,-3 4 1-16,-2 2-2 16,-1-1 2-16,-4 1-1 15,-2-1 0-15,0 1 0 0,-4 0-1 16,-3 1-1-16,1-3 4 15,-9 3-4-15,0-1 4 16,0 3-5-16,-3-1-4 16,-4-1 3-16,2 0-3 0,-1 3 0 15,-1-2 3-15,-2 1-2 16,-1 0 8-16,-3 0-3 16,-2 0 0-16,-2 2 0 15,0 0-3-15,-2 0 5 16,-2 0-2-16,2 0-3 15,4 0-4-15,-1 0 4 16,1 0 0-16,-1 0 3 0,0 0-4 16,-1 4 4-16,6-2 1 15,-3 1 0-15,4-1 0 16,0 3 1-16,3-1-2 16,6-1 2-16,2 1-1 15,5-1 0-15,2 1 1 0,7 2 0 16,2-1-1-16,6 2 0 15,-1 0 0-15,4 4 0 16,1 3-1-16,0 0 0 16,0 3 1-16,0 0-1 0,1 3 1 15,-2 0 1-15,-1 1-2 16,4 1 1-16,-4-2 0 16,3 2 0-16,-1 0-1 15,3-1 1-15,3 2-1 16,2 2-2-16,3-1 2 0,3 0-3 15,-2 5 2-15,5 1-1 16,2 4 2-16,0 2 1 16,1 2-2-16,3 2 2 15,-3 5 1-15,4 1-1 16,0 6 1-16,0 7 0 16,7 4-2-16,0 1-33 15,4 1-62-15</inkml:trace>
  <inkml:trace contextRef="#ctx0" brushRef="#br0" timeOffset="93966.4236">16295 9343 303 0,'15'0'-2'15,"6"0"-17"-15,11 0 9 0,17-4 9 16,12-1-3-16,11 2 2 16,11-2-5-16,7 1-33 15,-1 0-37-15</inkml:trace>
  <inkml:trace contextRef="#ctx0" brushRef="#br0" timeOffset="96825.8023">5110 9131 141 0,'-5'0'8'16,"1"-4"-4"-16,1 1-1 15,-2-1 0-15,2 2 3 16,-1 0-5-16,3 0 3 16,-3 1 3-16,1-1 0 15,3 2 4-15,-2-1-2 0,2 1-3 16,0 0-7-16,0 0-6 16,5 1 5-16,4 2 3 15,4 7 0-15,3-2 3 16,6 0-5-16,5 1-3 15,5-2 1-15,7-2 11 0,7 0-4 16,5-2 1-16,7-3-2 16,4 0 1-16,5 0 2 15,2 0 1-15,-3-3 3 16,-3-3 2-16,-6-2 0 16,-2 3-6-16,-2 1-2 15,-4 4 1-15,-7 0-2 0,1 0-1 16,-6 2-1-16,-5 5-1 15,-5 4-3-15,-6 1 1 16,-3 1-5-16,-6-1-48 16,0-2-10-16,-5-7-93 0</inkml:trace>
  <inkml:trace contextRef="#ctx0" brushRef="#br0" timeOffset="97403.8608">6936 9250 206 0,'13'-7'1'15,"-1"0"5"-15,8 3-1 16,0 1-2-16,3 3-2 0,4 0 1 16,7 0-2-16,4 0-1 15,4 3 1-15,4 1 0 16,6 0-2-16,8 4 4 15,2-4-3-15,8 0 1 0,6 0 1 16,4-3-1 0,3 1 1-16,5-2 1 0,-4 0-5 15,-1 0 2-15,0 0 2 16,-6-3-6-16,-3 0 11 16,-6 2-4-16,-5-1 0 15,-2 2-4-15,-5 0-2 16,-5 0-17-16,-4-2-77 0</inkml:trace>
  <inkml:trace contextRef="#ctx0" brushRef="#br0" timeOffset="110996.948">16753 9240 200 0,'0'0'41'15,"4"0"-38"-15,-1 0-1 16,1-1-1-16,5 1-2 16,-2 0 1-16,7 0 2 15,1 0-3-15,2 1 1 0,4 3-2 16,4 2 5-16,4 0-7 16,0 1-9-16,6-1 4 15,-1 3 6-15,4-5 0 16,4 3 0-16,-1-2 4 15,7 1-7-15,2-2 6 0,4-1 6 16,6 1-5-16,4 1 0 16,6-2 1-16,6 4 1 15,2-1 0-15,5 1 0 16,4 0-1-16,6-2-2 16,2 0 2-16,7 0 2 0,8-3-2 15,4-1 1-15,7-1-1 16,6 0 0-16,8 0-3 15,1 0 2-15,5-4-5 16,6-3 12-16,-4 2-10 16,7-4 4-16,1 1-2 15,0-1-5-15,6 1 8 0,7 1 1 16,1 0 0-16,4 3-7 16,-2 1 11-16,2-1-13 15,2 4 12-15,-3 0-7 16,-3 0-1-16,-3 0 3 0,1 1-2 15,0 5-2-15,-5-1 1 16,-3 1-4-16,-3 1 4 16,-2 0-9-16,-7 1-33 15,-5 1 47-15,-2-1-2 16,-6 3-5-16,-2-2-25 16,-8-4-48-16</inkml:trace>
  <inkml:trace contextRef="#ctx0" brushRef="#br0" timeOffset="124496.5157">8178 11064 198 0,'3'-15'15'0,"-1"3"20"16,-2 5-24-16,0 2-1 15,0 1-8-15,0 2-2 16,0 2-1-16,0 0-2 16,1 0-19-16,-1 0 21 0,2 7 1 15,2 1 0-15,-3-1-1 16,5 0 2-16,5 3-1 16,-1 1 1-16,8 0 19 15,7 0-4-15,6-3-2 16,3 1-6-16,8 1-1 15,4-3-3-15,3 1-2 0,5 2-2 16,4-4 2-16,5 2-2 16,4-1-2-16,5 0 3 15,3 0-1-15,8 0-2 16,5 1 6-16,5-3-2 16,4 0 2-16,3 0 1 0,5-1-4 15,-1 0 1-15,6-2 0 16,1 1 1-16,2-1-3 15,2 0 1-15,-1 1 0 16,5-1 0-16,1-1-1 0,-1 1 1 16,0 0-2-16,3-2 2 15,-3 0 0-15,-1 0-1 16,0 0 1-16,2 0 0 16,-3-4-3-16,0-1 4 15,-2 0-1-15,-2-2-3 16,-5 0 3-16,-2 1 0 15,-3-2-2-15,-5 2 2 0,-3-1 0 16,-3 3 0-16,-6-1 0 16,-7 2-1-16,-7 1 4 15,-9 0-3-15,-12 2-1 16,-5 0-5-16,-14 0-89 16,-10 0-112-16</inkml:trace>
  <inkml:trace contextRef="#ctx0" brushRef="#br0" timeOffset="131433.5321">8242 11181 243 0,'0'-6'4'0,"-3"-3"4"0,-4 1 1 15,6 3 4-15,1 1-2 16,-2 1 0-16,2 1-7 16,0 1-3-16,0 1-1 15,7 0-4-15,6 0 5 16,-1 0 0-16,7 1-1 16,2 3 0-16,2 1 1 15,4 0-2-15,2 3 2 0,3 1-2 16,2-1-2-16,6 2 1 15,3-2 2-15,1 3 0 16,11 0 1-16,-1-3-2 16,9 4 1-16,1-4 1 15,4-2-2-15,3-1 3 0,2 1-4 16,2-3 2-16,1 1 3 16,1-1-3-16,0-1 0 15,-2-1 1-15,0 3-1 16,-4 0 1-16,-1 1-2 15,-2 4 2-15,-1 2 1 16,-4 3-20-16,-7-1-54 0</inkml:trace>
  <inkml:trace contextRef="#ctx0" brushRef="#br0" timeOffset="135449.3572">12124 11114 141 0,'-1'-6'-3'0,"-1"-1"20"0,2 2-1 16,-3 2 2-16,3-1-6 16,0 2 10-16,0 2-14 15,0 0-8-15,0 0 1 16,0 0-2-16,8 0 1 16,1 2 0-16,1 0 0 0,5 0-3 15,1-1 2-15,2 1-3 16,4-2 8-16,2 0-2 15,3 2 1-15,4-1-1 16,3 1-2-16,6 0-3 16,-1 2 7-16,4 0-2 15,4-1-1-15,1 1-1 0,4 1 2 16,1 0-1-16,6 0 0 16,2 1 0-16,4 1 0 15,1-2-2-15,6 2 3 16,2 1-3-16,-1-1 3 15,6-2-2-15,-2 2-9 0,6-1 19 16,5-1-8-16,-1 0-1 16,6-3 2-16,4 0-1 15,-4 0 2-15,4-2-1 16,0 0 3-16,0 0-1 16,3 0 0-16,-4-2 1 15,4 0-2-15,-3 2-2 0,-5 0 1 16,-2 0-3-16,-6 4 4 15,0 7-3-15,-8 2 0 16,-5 5-3-16,-6-2-30 16,-14-3-113-16</inkml:trace>
  <inkml:trace contextRef="#ctx0" brushRef="#br0" timeOffset="139543.0448">8086 12411 126 0,'28'0'7'0,"5"-2"8"15,1-2-2-15,0 1-3 16,7-1 0-16,0-1-2 0,3 3-3 16,0 0-1-16,5 0 0 15,5 1-2-15,-3 1 0 16,5 0-1-16,2 0-1 16,0 0 1-16,6 0-1 15,-3 0 2-15,5 0-1 16,4 0 1-16,3 0 0 15,3 0 14-15,4 3-13 0,2 1-1 16,2 1 0-16,1 1 0 16,3-1-1-16,2 0-1 15,5-2 0-15,2 3 1 16,7 0 0-16,1-3 0 0,0 0-2 16,5 1 2-16,1-2-1 15,2 0 1-15,1-1 0 16,0 2 0-16,1-3 0 15,2 0-1-15,-4 0 1 16,3 0 0-16,1 0-1 0,-2 0 1 16,1 0 1-16,-4 0-2 15,-7 0 1-15,-1 0-1 16,-6 0 0-16,-1 0 0 16,-5 0 1-16,-4 0-1 15,0 0 1-15,-5 3-1 0,-7 4 0 16,2 5-1-16,-6-1 3 15,-6 2-3-15,-1-2-33 16</inkml:trace>
  <inkml:trace contextRef="#ctx0" brushRef="#br0" timeOffset="147230.9103">3327 13426 204 0,'-7'0'27'16,"-3"-2"-15"-16,5-3 0 0,0-2 3 15,1 4 7-15,1 0-14 16,1-1-1-16,2 3-5 15,0 1-1-15,0-1-7 16,0 1 2-16,0 0-3 16,2 0 5-16,5 0 2 15,3-3 0-15,2 2 1 0,0-3 4 16,1 2-7-16,1-2 2 16,3 1 2-16,-2-1-2 15,2 1 2-15,0-1-1 16,2 1 1-16,1 2-2 15,0-2 0-15,4-3 1 0,1 3 0 16,-1-2-1-16,0 0 1 16,0 1 0-16,1 1 0 15,2-2-1-15,0 1 2 16,0 0-4-16,-1 0 4 0,5 1-2 16,4-2 1-1,-1-1 0-15,0-1-2 0,4-2 3 16,-1 1-2-16,2 0 2 15,1 0-2-15,0-2 1 16,1-1 0-16,1 4-1 16,0-3 1-16,4 2 0 0,-5-2 0 15,0 2-1-15,2 1 1 16,0 0-1-16,0 2 1 16,2-1-1-16,0 3 0 15,4 1 0-15,-1 0 0 16,0 2 2-16,3 0-2 0,-1-1 0 15,-1-1 1-15,3-2-2 16,-4 1 2-16,2 1-1 16,-2-1 0-16,3-1 0 15,-2 2 1-15,1 1-1 16,2-2 0-16,0 3 1 16,1 0-1-16,0 0-1 0,3 0 1 15,-2 0 0-15,1 0 1 16,-1 0-2-16,0 3 2 15,0 0-1-15,-1-1 1 16,0 0-2-16,1 1 1 16,0 1 0-16,-3-3 0 0,3 3 1 15,-1-1-1-15,4 1-1 16,-4-1-4-16,2 1 10 16,-3 2-5-16,2-3 0 15,-3 1-1-15,-3 0 2 16,-2-1-1-16,-1-2 0 0,-4 3 0 15,0-2 0-15,-2-2 0 16,-4 4 1-16,3 0-1 16,-4 0 1-16,-4 4-1 15,-4 4 2-15,-14 2-28 16,-12-2-129-16</inkml:trace>
  <inkml:trace contextRef="#ctx0" brushRef="#br0" timeOffset="157794.1899">5936 14387 222 0,'-20'0'26'15,"5"-1"-2"-15,0-7-15 16,8 3 11-16,0 0 2 15,1 0-10-15,4 0-4 16,-2 0-1-16,3 2-4 0,1 1 3 16,0 0-7-16,0 2-6 15,0 0-3-15,7 0 4 16,4 0-1-16,1 0 6 16,8 0 4-16,2 5-1 15,1-1-4-15,4-1 2 0,5 2-6 16,2-2 10-16,4 0-5 15,5 1 1-15,0-1-1 16,4 3 3-16,1-1-3 16,3 2 2-16,3 0-2 15,0 0 4-15,1 1-3 16,2-1-3-16,4-2 6 0,2 3-3 16,3-1 0-16,3-2 0 15,5 2 1-15,2 2 2 16,0-2-3-16,7 0 1 15,-4 2-2-15,5 2 2 0,5-4 0 16,-1 3-1-16,5 3 2 16,4-4-2-16,5 2-8 15,3-1-16-15,2-3 15 16,5-3 4-16,-3 0 4 16,4-1 2-16,0-3-1 15,2 0-6-15,0 0-1 0,0 0 7 16,2-3 4-16,1-1-2 15,-1 1 2-15,1 2-2 16,3 0 0-16,-1 1-2 16,0 0 2-16,4 0-2 15,-2 0 2-15,2 0-2 16,-3 1 0-16,1-1 0 0,-3 0 1 16,-2 0-2-16,0 0 1 15,4 0 0-15,-6 0-2 16,3 0 2-16,1 0 0 15,1 0 2-15,2 0-2 0,6 0 0 16,-1 0 2-16,6 0-2 16,-2 1 0-16,4 4 0 15,-1 0 1-15,-1 1-2 16,-1-2 3-16,-3 0-2 16,-4 2 0-16,-2-2 0 15,-3-3-1-15,-3 2 2 0,-5-2-1 16,-2-1 0-16,-2 0 1 15,-8 0-2-15,-1 0 4 16,-5 0 6-16,-4 0-2 16,-2 0-1-16,-11 0-1 15,-2 0-3-15,-6-1 4 16,-7 1-4-16,-4-4 5 0,-8 0-4 16,-2-2 1-16,-3 3 1 15,-8-2 0-15,-2 1 0 16,-4-1-2-16,-5 1-1 15,-2-1-1-15,-6 1-1 0,-2-1 1 16,-1 1 1-16,-3-1 0 16,-1 3-2-16,-4-3 1 15,0 3 1-15,0-2 0 16,-4 3 2-16,4-3-1 16,-2 1 0-16,0 1 0 0,-3 0 4 15,3-1 1-15,-3 0 2 16,-1 2-5-16,5-1-2 15,-5 0 2-15,4 2-4 16,-3-2 1-16,-1 2 0 16,1 0-1-16,-2 0 0 15,0 0 0-15,0-1 0 16,0 1-1-16,0 0 1 0,0 0 1 16,0 0-1-16,0 0 0 15,0 0 0-15,2 0-1 16,-2 0-1-16,0 0 1 0,2 0 1 15,-1 0-2-15,1 0 2 16,-2 0-2-16,2 0 1 16,-2 1 0-16,0-1 0 15,2 2 0-15,-2 0 0 16,1 1 0-16,1 0 0 16,0 0 0-16,-2 1-1 0,0-3 1 15,1 3 0-15,1-1-23 16,0 3-11-16,2-3-26 15,0 1-18-15,1-4-15 16</inkml:trace>
  <inkml:trace contextRef="#ctx0" brushRef="#br0" timeOffset="158887.8654">15925 14512 295 0,'12'0'-4'15,"2"-2"30"-15,4-5-22 16,5 4-4-16,7-1-1 0,4 2 2 16,6-1 2-16,3 1-2 15,6 0-1-15,1 2-1 16,4 0 3-16,3 0-4 16,6 0-6-16,3 0 15 0,4 6-7 15,4-1 0-15,1 0 1 16,8 4-2-16,4 0 5 15,3-2-1-15,6 1-8 16,5-2 6-16,4 3 5 16,7-2-8-16,0 1 2 0,2 1 3 15,1-2-8-15,2 0 10 16,0 0-5-16,-1 1 1 16,2-5-1-16,1 2 0 15,0-1-2-15,-2 0 33 16,3 2-31-16,-3-2 2 15,-1 2-2-15,-1-2 1 0,-1 0-1 16,-9 0 3-16,2-1-4 16,-11-3 3-16,0 3-2 15,-7-3 1-15,-2 0 1 16,-9-3-1-16,-8 0 6 16,-9 0-6-16,-9 3 1 0,-14 0-1 15,-18 0-45-15,-20 0-97 16</inkml:trace>
  <inkml:trace contextRef="#ctx0" brushRef="#br0" timeOffset="160715.9696">22980 14553 19 0,'0'0'138'16,"0"-5"-111"-16,2-1-13 16,8 1-8-16,7 0 0 15,9 1-2-15,8 1-3 16,7-3 2-16,7 2-3 0,12 1 1 15,3-1 0-15,10 3 0 16,3-1 0-16,6 2 0 16,6 0-1-16,5 0 1 15,9 0-1-15,5 0 2 16,4 0-2-16,4-2-2 0,7 0 2 16,0 2 3-16,6-3-3 15,0-2 0-15,-1-1 0 16,4 1 0-16,1-2 0 15,2 1 1-15,2 1-1 16,3-2 0-16,-1 3 0 16,0 1 1-16,0 1 1 0,3 0-2 15,-7 2 1-15,-1 0 1 16,-2 0-1-16,-5 4 0 16,-4-1 0-16,-4-1-1 15,-3-2 1-15,-5 0 1 0,-3 0-1 16,-4-5 1-16,-8-2 2 15,-7 0-2-15,-7 1 2 16,-10 2-3-16,-7 3 0 16,-13 1-1-16,-13 0 1 15,-8 0-3-15,-15 0-29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28:39.344"/>
    </inkml:context>
    <inkml:brush xml:id="br0">
      <inkml:brushProperty name="width" value="0.05292" units="cm"/>
      <inkml:brushProperty name="height" value="0.05292" units="cm"/>
      <inkml:brushProperty name="color" value="#FF0000"/>
    </inkml:brush>
  </inkml:definitions>
  <inkml:trace contextRef="#ctx0" brushRef="#br0">10400 6612 99 0,'9'-9'13'16,"2"0"-3"-16,-2-1 5 15,3 0 4-15,1 3-3 0,-2 2-4 16,-1 0-2-16,2 1 15 16,-2 0 11-16,4 2-27 15,1-1-6-15,1 3 1 16,0-4-5-16,2 4 2 15,2 0-1-15,-2 0 1 0,0 0 0 16,2 0-1-16,1 0 0 16,0 0 0-16,-1 0 0 15,6 2 1-15,-4 0-1 16,4 1-1-16,1 2 2 16,0-1-1-16,2-1-2 0,-1 0 2 15,5 0 0-15,-1 4 0 16,2-1 1-16,2 0-1 15,-1-1 1-15,4-2-1 16,-2 2 1-16,4-2-1 16,1 0-1-16,3 0 1 15,4-2 1-15,-3 2-1 16,3-1 1-16,4-2 0 0,-2 2 1 16,3-1 1-16,0-1-2 15,1 0 1-15,0 0-2 16,3 0 3-16,1 0-3 0,1 0 1 15,3 0-1-15,3 0 2 16,-2 0-2-16,3-3 0 16,3 1 1-16,-2-1-2 15,-1-1 1-15,-1 0 2 16,0 2 0-16,-1 1 0 0,4-1-4 16,1 2 4-1,-1-2-2-15,4 2 1 0,0 0-1 16,0 0-1-16,2 0 2 15,-2 0-2-15,-2 0 2 16,0 0 0-16,1 2 0 16,-1 1-2-16,0 0 3 0,-1 0-1 15,1 1-4-15,0-1 6 16,-3-1-1-16,0 1-1 16,-2 0-1-16,0-3 2 15,-1 3 0-15,-2-3 7 16,1 0-2-16,0 0-2 0,-3 0-3 15,-1 0 0-15,0 1 0 16,-3-1 1-16,-1 0-2 16,-4 0 1-16,0 0-4 15,-2 0 3-15,-4 0 1 16,-3 0-3-16,-8 0-11 16,-6 0-103-16</inkml:trace>
  <inkml:trace contextRef="#ctx0" brushRef="#br0" timeOffset="20471.3796">5018 6157 71 0,'0'-5'45'0,"0"-1"-10"0,2-1-12 16,0 2-4-16,1-4-4 15,1 2-10-15,-1 0-5 16,4-1 0-16,-2 0 3 16,0 1-1-16,-2-3-2 15,3 3 2-15,-5 1 7 16,5-2 4-16,-4 1 13 0,4 2-16 16,-3-2-1-16,4 2-3 15,-4-1 1-15,9-1 4 16,-5 2-5-16,2-1 0 15,1-1-1-15,1 1-2 16,0-2 0-16,1 3 1 0,-1-1-2 16,3 2-1-16,3 1 1 15,-3-2-1-15,2 1 0 16,4 0 0-16,-2-1-1 16,6 3 1-16,-4-2-1 15,4 1 0-15,0-1 0 16,-3 1 1-16,2-1-1 0,2 1 0 15,1-3 1-15,1 3-1 16,2-1 1-16,1-1-1 16,1 1 0-16,1-1 1 15,0 2-1-15,2-3 0 16,-2 1 2-16,1 1-2 0,1 1 1 16,0-1 0-16,1 0 0 15,2 3 1-15,1-5 1 16,1 5-1-16,3-1 1 15,-1-2-3-15,0 2 3 16,2 0-2-16,2 2-1 16,-1-1 1-16,0-1 0 0,-1 2 0 15,2-2 0-15,0-1-1 16,0 3 1-16,-1-2-1 16,0 2 2-16,-1 0 0 15,1 0-2-15,0 0 1 0,-1 0-1 16,2 0 0-16,0 0 0 15,2 0 1-15,-1 0-1 16,1 0 3-16,-1 0-3 16,1 2 0-16,0 1 0 15,-2-1 1-15,-1 1-1 16,0 1 0-16,-1 0 0 0,-2-2 1 16,1 1-1-16,-3 1 0 15,0-3 0-15,-1 1 0 16,0 2 0-16,1-2 0 15,2-1 1-15,-2-1-1 16,-2 2-1-16,1-2 1 0,-4 2 1 16,0 1-1-16,-4 5 1 15,-8-3-2-15,-11-5-56 16</inkml:trace>
  <inkml:trace contextRef="#ctx0" brushRef="#br0" timeOffset="22283.7626">9233 6002 113 0,'-7'0'16'16,"1"-2"10"-16,4-3 8 16,2-2-17-16,0 2-6 15,0-1 15-15,0 2-27 0,0-1 1 16,4 0 3-16,2-1 3 16,1 3 1-16,0 1-4 15,1 0-3-15,4 1 0 16,0-2 0-16,3 3 1 15,-1-1 1-15,4 1-1 0,-4 0 2 16,5 0 0-16,0 0-2 16,2 0 1-16,5 0-2 15,1 1 2-15,2 3-1 16,3 0 0-16,0-3 0 16,2 3-1-16,4 0 2 0,1-2-1 15,5-1 0-15,0 1 0 16,8-4 2-16,1 4-2 15,3-2-1-15,4 2 0 16,3-1 0-16,2 3 1 16,5-2 0-16,1 2 0 15,5 1-1-15,3 0-1 0,4 0 3 16,0 3-2-16,5-5 1 16,2 5-1-16,-2-3-1 15,2 0 1-15,2 1 0 16,-2-1-4-16,-2 0 4 0,2 2 2 15,1-3 7-15,1 1-6 16,0 1 0-16,-6-4 3 16,1 1 3-16,0-3-3 15,-1 0-2-15,-3 0-1 16,-3 0-2-16,-4 0 0 16,-3 0 0-16,-6 0-2 0,-6 0 1 15,-9 2-4-15,-11-2-49 16,-12 0-77-16</inkml:trace>
  <inkml:trace contextRef="#ctx0" brushRef="#br0" timeOffset="24424.232">9854 6025 138 0,'36'-9'-1'0,"0"-3"8"0,6 3-1 16,2 0 0-16,7 0-3 15,5 2 0-15,5 0-2 16,2 1 2-16,3-1-3 15,5 2-1-15,4-1 2 16,6 3-12-16,4-4-4 0,3 1-26 16,0 1 2-16,6 0 1 15,-7-1 36-15,3 1 7 16,1 0-1-16,-1-1 14 16,0 1 8-16,0 1-10 0,-5 1-4 15,-2 3-6-15,-5 0-2 16,-7 0-3-16,-3 0 0 15,-9 0-2-15,-8 0-5 16</inkml:trace>
  <inkml:trace contextRef="#ctx0" brushRef="#br0" timeOffset="25471.0923">11828 5921 228 0,'1'-5'-7'15,"1"-4"29"-15,-2 2-3 16,0 0 11-16,2 3-15 15,-2 1-6-15,2-1-4 0,3 4-2 16,1 0-4-16,-1 0 2 16,4 0-2-16,1 0 2 15,2 0-1-15,2 0-1 16,2 0 2-16,2 0-1 16,2 0 0-16,3 0-1 15,3 0 1-15,2 2 1 0,5 0-1 16,2 1 0-16,6-1 0 15,5 0 1-15,2 0-1 16,4 0 0-16,4 0-1 16,-1-2 2-16,4 0-1 15,2 0 0-15,0 0 1 0,8 0-1 16,1 0 0-16,5 0 0 16,5 0-1-16,1-4 2 15,2 2-9-15,2 2-6 16,0 0-13-16,-7 0 1 15,-2 0-14-15,-3 0 8 16,-5 0 12-16,-3 0 10 0,-6 0 9 16,-1 0-2-16,-2 0 7 15,-6 0-8-15,-5 0-82 16</inkml:trace>
  <inkml:trace contextRef="#ctx0" brushRef="#br0" timeOffset="31283.9649">8071 7588 157 0,'-14'0'141'0,"3"0"-137"0,4 0 0 15,0-2-4-15,3 0 1 16,3 0-2-16,-1 1 1 15,-1-1-4-15,3-2 3 16,-2 3 0-16,2-2 1 0,0 3 1 16,0-1-1-16,0-1-1 15,0 0-8-15,0 0 9 16,0 1-2-16,7-1 4 16,0 2-1-16,3-2-3 15,3 2 5-15,1 0 1 16,3-2-2-16,2 2 0 0,4-1 3 15,6 1-4-15,3-2 1 16,4 0-1-16,3-1 0 16,2-3-1-16,0-1 1 15,0 0 0-15,2 0 1 0,3-1 1 16,0 0 5-16,2-3-2 16,4 2 2-16,4 0-4 15,0-2 1-15,3 1-3 16,1-1-2-16,0 0 3 15,5 1-2-15,-4 0-1 0,4 0 1 16,-2-1-1-16,3 0 0 16,-5 3 1-16,2-3 1 15,0 0-2-15,-1 2 1 16,-2-1 0-16,1 1-1 16,0-2 2-16,2 0 0 15,-1 4-1-15,0 2 2 16,0 0-1-16,1 1-1 0,-2 2-1 15,-1 2-3-15,-3 0 4 16,1 0 0-16,-2 0-1 16,-2 6 0-16,1-3 0 15,-3 0 0-15,1 1 0 0,-1-2 0 16,4 3 1-16,-2-1-3 16,-2-1 2-16,2 3 1 15,-2-3-1-15,1 1-1 16,-5-1 2-16,1 3-1 15,-2-1 1-15,-1 0 0 0,-3-1-2 16,-2 2 2-16,-1-3-1 16,-5 0 0-16,0 1 0 15,-5 0 0-15,-5-2-1 16,1 1 1-16,-7-1 2 16,-6 1-4-16,-3-1 2 15,-4 2-1-15,-6-3-32 0,0 3-14 16,-9-2-25-16,-11-2 3 15</inkml:trace>
  <inkml:trace contextRef="#ctx0" brushRef="#br0" timeOffset="31987.0054">8795 7447 127 0,'26'-6'5'0,"5"-1"1"16,7 2 4-16,5 0-2 16,4 1 3-16,1-2-8 15,6 3 2-15,6-2-4 16,-1 1 2-16,5 3-1 16,1-3 0-16,3 0 5 0,6 1-2 15,1 1 1-15,5-2 0 16,2 2 0-16,6-1 2 15,2 1-1-15,1 0-1 16,2 1 16-16,4-3-18 0,-2 4 0 16,0 0-3-16,2-2-1 15,-2 2 2-15,1 0-4 16,-4-1 2-16,-2 1 2 16,2-2-2-16,-7 0 1 15,1 0 0-15,-1-3 0 16,-7 0 2-16,2-1-1 0,-10 1 23 15,-8-2-22-15,-9-2-1 16,-6 3-1-16,-15 5-1 16,-6-1 0-16,-6 2-2 15,-3 0 0-15,-8 0-69 0,-2 0-118 16</inkml:trace>
  <inkml:trace contextRef="#ctx0" brushRef="#br0" timeOffset="40456.1102">12330 7404 144 0,'-3'0'45'15,"1"0"15"-15,0-2-51 16,2 1 2-16,0 1 1 0,-2-2-3 16,2 2 0-16,0 0-6 15,0 0-2-15,0 0-6 16,0 0-4-16,2 0 4 15,3 2 4-15,7 3 1 16,0 0 14-16,6-2-12 16,1 3-3-16,2-4 6 0,2 0 1 15,2-1-1-15,3 1 1 16,3-2 2-16,1 2-4 16,5 0-3-16,4 1 1 15,1-1-1-15,2 1 1 16,2 1-1-16,0-2 1 0,0 0-3 15,-1 2 3-15,3-3-1 16,-1 3-3-16,1-3 4 16,1 5-2-16,4 1 1 15,0-2-1-15,3 4 0 16,1-2-1-16,6 1-2 0,2-1 4 16,1 0 0-16,6-2 0 15,2-1-1-15,3-2 2 16,-2-2-1-16,6 0-1 15,1 0 1-15,1 0-1 16,2 0 0-16,-3 0 1 0,3 0-1 16,1 0 1-16,-1 0-1 15,1 1 0-15,-4 6 1 16,3 2-2-16,1-1 2 16,0 0-1-16,1-1 0 15,2 0 0-15,2-3 1 0,-1-2-1 16,2-2-1-16,-1 0 2 15,1 0 1-15,1 0-4 16,-1 0 2-16,3-2 0 16,-2 1-2-16,1-3 2 15,-3 0 2-15,1-1-2 16,-1 0 3-16,-2-2-3 0,-1-3 0 16,2 2 2-16,-2 1 0 15,-5-3 3-15,-1 2-2 16,-6-1-1-16,-8 1-2 15,-2 1 1-15,-12 4-1 16,-10-1-4-16,-10 4-15 0,-10-1-48 16,-12-3-105-16</inkml:trace>
  <inkml:trace contextRef="#ctx0" brushRef="#br0" timeOffset="71756.2531">4990 5841 114 0,'-9'-12'18'0,"-1"1"21"0,3 0 1 15,4 1-6-15,-2 1-15 16,1 2-11-16,1-1-2 16,1 2-2-16,-1 2-3 15,0-2 0-15,1 4-1 16,2 2-1-16,0-1 0 0,0 1-9 15,0-2-41-15,6 2 20 16,3-2 42-16,1 2-9 16,4-1-2-16,-1 1 3 15,2 0-4-15,1 0 2 16,1 0 0-16,0 0 0 16,0 1-1-16,3 3 0 0,4-1 0 15,-2 3 2-15,5-2-3 16,0 1 3-16,4-2 1 15,-1 3 0-15,4-3 0 16,0 1-1-16,4 1 3 16,1 1-4-16,3-1 2 0,0 0-3 15,4 1 3-15,-2-1-2 16,4-2 0-16,-1 1-1 16,4 0 2-16,-1-1-2 15,2 1 2-15,2-1-7 16,2-1 24-16,-1 0-18 0,4 2 0 15,-1-3-2-15,3 1 1 16,0 0 1-16,0-1 0 16,0 3-1-16,2-4 2 15,1 4 0-15,-1-4-1 16,-2 0 1-16,4 0-2 0,-1 0 0 16,2 0 0-16,2 0 1 15,2 0 2-15,-2 0 0 16,4 0 1-16,-4 0-2 15,2 0 0-15,-4 0 1 16,5 0-3-16,-5-2 1 16,2 2-1-16,0 0 1 0,0 0 0 15,1 0-1-15,1-2 0 16,-2 2 0-16,-1 0 1 16,-1 0-1-16,0 0 0 15,3 0 1-15,-3 0-2 0,1 0 2 0,1 4-1 0,-2-2 1 16,3 3-2-16,1-2 3 15,-4 1-4-15,-1 0 4 16,-1 1-3-16,-1-2 2 16,2 3-2-16,-3-2 2 15,6-1-1-15,-2 2 0 0,4 1-2 16,-2-3 4-16,1 2-2 16,4-1 1-16,-5 0 0 15,2-1 0-15,-4 1 2 31,3-1-1-31,-3-1 1 16,2 0 2-16,2 0-1 0,-1-1-1 16,3 3-1-16,-4-2 1 0,0 1 0 0,-2-1 3 15,3 2-2-15,-5-2-3 16,4 1 0-16,-1-1 1 16,-1 0 0-16,-1-1 0 0,2 1-1 15,1-2 0-15,-2 2-1 16,4 0-1-16,-4-2 3 15,3 0-1-15,-2 2-1 16,2-2 1-16,-1 0-2 16,3 0 2-16,1 0 0 15,3 0 0-15,-3 0-1 0,0 0 1 16,1 0-1-16,-4 0 1 16,-1 0-2-16,-2 0 1 15,2-4 0-15,-2-1 0 16,1 0 1-16,3-1-2 15,0 1 3-15,-2 0-2 0,3-1 1 16,-3 1-1-16,0-1 1 16,-7 1-2-16,2 1 1 15,-4 1-1-15,-3-1 3 16,0 1-4-16,-1-1 4 16,-1 0-3-16,2 1 2 0,-4 1-1 15,1 1 0-15,0 1 1 16,-3 0-4-16,-4 0 4 15,0 0-1-15,-3 0 0 16,-2 0 1-16,-5 3-2 16,0 2 0-16,0 1 2 0,-4-3-1 15,0 4 0-15,2-1 0 16,-3-3 0-16,1 3 1 16,0-1-1-16,4-2 0 15,-4 1 0-15,1-2 0 16,-1 0 0-16,-1-1 0 15,-1-1 1-15,-1 2-1 0,-2-2-1 16,0 0 2-16,-2 0-2 16,1 0 2-16,-5 0-1 15,0 0 0-15,1 0 2 16,-4-3-2-16,0-2 1 0,0-3-1 16,1-1 1-16,-2 2 0 15,-1-2-1-15,-3 2 1 16,-3-3-1-16,1 0 1 15,-3 2 0-15,-1-1 0 16,-2-4 5-16,-2 1 2 0,1-1-4 16,-2-1-2-16,-2-2-1 15,0-2 4-15,1 0 0 16,-1-1-2-16,0-1-1 16,0 0-5-16,0-3 3 15,0 4 5-15,0-3 2 16,-1-1 0-16,-3 3 3 0,1-1-3 15,-3 1-4-15,3 2-1 16,-4 0 0-16,1 1-1 16,-1 1-1-16,-2-2 0 15,2 0 1-15,-3 0-1 0,2 2 1 16,-1 0-2-16,-1 0 1 16,0-1 1-16,-2 2-4 15,-3 0 5-15,-1 3-4 16,-2-1 2-16,-6 3 0 15,3 0 0-15,-2 0-4 0,-2 1-4 16,-4 1 0 0,0-2 10-16,-2 3-5 0,1-3 3 15,-4 2-1-15,-4 0 2 16,3 0 0-16,-3-1 1 16,-4 4-4-16,3-2 4 15,-4 2-2-15,-2 0 1 16,0-2-1-16,-4 4-1 0,1 0 2 15,-6 3-2-15,-3-2 1 16,-2 2 0-16,-3 2 1 16,0-2-1-16,-5 0 0 15,1 0 0-15,-3 0 1 0,-1 0-2 16,-1 0 2-16,-2 0-2 16,-2 0 1-16,0 0 0 15,-4 0 0-15,-4 0 0 16,-1 0 0-16,0 0 1 15,-1 0-1-15,0-2 1 16,2 2-2-16,0-1 1 0,-2-1-1 16,-1 1 2-16,0-2-1 15,-2 2-1-15,4-4 2 16,-3 2-1-16,7-1 0 16,-5 2 0-16,2-2 0 15,1 0 0-15,-4 1-1 0,0-1 2 16,1-1-1-16,-3 2 0 15,6-2 0-15,-3 2 0 16,-1-1 0-16,1-1 0 16,2 1-1-16,-4-1 1 15,1 0 1-15,-2-1-2 0,3 1 0 16,0-1-1-16,-2 1-2 16,3 2-1-16,-1-3-4 15,-3 3 3-15,1-2 3 16,-1 0 1-16,-1 3 0 15,1-2-1-15,-2-2 5 0,2 5-4 16,2-3-1-16,1 1 2 16,0-2 1-16,-2 2-4 15,3 0-7-15,2 0 5 16,-1-3 4-16,0 2 2 16,3 3-1-16,-3-1 2 15,2 0-1-15,-1 0 1 0,-1 2-3 16,0 0-8-16,5 0-13 15,-2 0 7-15,3 0 3 16,1 0 5-16,1 0 0 16,-1 0 4-16,3 0 4 0,-3 0 0 15,1 2 1-15,4-2-1 16,-3 0 2-16,4 0-2 16,2 0 1-16,2 0-1 15,-1 0 1-15,2-2-1 16,2 1 0-16,-2 1 0 0,-1-3 0 15,3 2 0-15,0 1 2 16,1-2-2-16,2 0 0 16,1 0 2-16,3 1-2 15,1 1 1-15,1-2-1 16,2 2 0-16,-2 2 0 16,2-2 0-16,-2 0 1 15,2 0-2-15,0 0 2 0,2 0-1 16,-1 1 2-16,1 3-2 15,0 2 0-15,5-1 0 16,0 2 2-16,0-1-2 16,2 0-1-16,0 2 2 0,4 0-1 15,-3 2 1-15,3-3-1 16,-2 4 0-16,2-2 0 16,3 3 1-16,2 0-2 15,0-1 2-15,4-1-2 16,-4 1 1-16,3 0 0 0,1-1 0 15,1 4 1-15,2-2-1 16,2 8 2-16,4-5-1 16,1 6 0-16,3 2-2 15,3 4 1-15,4 2 0 16,0 2-1-16,5 0 2 16,1 0-2-16,3 2 0 0,1 3 0 15,0 0-1-15,7-1 1 16,4 5-1-16,5 1 1 15,5-2 1-15,7 0-2 16,4-1 2-16,5-4 2 0,8-2 2 16,2-4-1-16,9-1 0 15,-1-6 1-15,6 3-1 16,3-5-6-16,0 1-50 16,1-2-49-16</inkml:trace>
  <inkml:trace contextRef="#ctx0" brushRef="#br0" timeOffset="75459.7983">4518 9106 59 0,'-34'19'17'0,"1"-1"-6"0,6-5 4 16,6-5 7-16,0 0 2 15,9-3 0-15,-1-3-3 16,6-2-8-16,2 0 3 16,3 0-2-16,2 0-9 15,0-2-2-15,0-3 11 16,14-4-16-16,4 0 10 0,6-5-8 15,5-1 0-15,3 1 3 16,2 0-3-16,4 3 2 16,1 2-3-16,3 2 2 0,-5 0-22 15,-1 0-134-15</inkml:trace>
  <inkml:trace contextRef="#ctx0" brushRef="#br0" timeOffset="83709.6977">4547 9394 139 0,'0'0'22'16,"-2"0"-7"-16,2 0-6 16,0 0-3-16,0 0-4 15,0 0 1-15,2 0-1 0,3 0 0 16,0 0-2-16,2 0 1 15,3 0-1-15,4 0 1 16,4 0-1-16,1-1 1 16,5-3-1-16,1 1 1 15,0-3-1-15,0 1 0 0,0-2 1 16,-2 0 0 0,1 2 1-16,1-1 1 0,0 0 1 15,2 1-2-15,-4 2-1 16,4-1 0-16,0 3-1 15,1-4 0-15,-6 1 1 16,3 1-1-16,-1 2 0 0,0-4 0 16,-2 2 0-16,2-3 0 15,1-2 1-15,0-2-1 16,-1 3-1-16,-3-4 2 16,1 3-1-16,-4-2 0 15,-2 3-1-15,-3 0 1 0,-3 0 1 16,-1 3 0-16,-6 0-1 15,-1 1-2-15,-2 3-1 16,-10 0 3-16,-12 0-1 16,-9 9-5-16,-11 4-3 15,-14 10-7-15,-10 3-11 16,-10 4-19-16</inkml:trace>
  <inkml:trace contextRef="#ctx0" brushRef="#br0" timeOffset="98084.9255">30578 7329 297 0,'7'-16'17'16,"2"-6"12"-16,-9 1-1 15,2 2-8-15,-2-5-6 16,0 5-9-16,0-1-1 0,0 2-3 16,-5 2 2-16,-6 2-7 15,-4 3 1-15,-6 6-10 16,-13 5-14-16,-8 0-5 16,-6 5 16-16,-4 11 14 0,-4 6 2 15,7 2 2 1,5 7-2-16,8 3-3 0,11 1 1 15,7 5 1-15,9-3-1 16,7 1-4-16,2-6 3 16,13-2 0-16,6-5-10 0,7-5 12 15,2-6 5-15,5-7 1 16,1 0-6-16,0-7 7 16,-4 0-7-16,-1 0 5 15,-5-3-11-15,-6-4 9 16,-6-2 1-16,-3 0-1 15,-3 2 4-15,-4 0 12 0,-2-1-4 16,0 5-1-16,0 1 0 16,0-2-11-16,0 4 0 15,0 0-4-15,0 0-4 16,3 0-2-16,-1 0 1 16,5 6 3-16,0 3 2 0,4 1 3 15,3 7-1-15,0 2 0 16,-1 6 0-16,1 5 0 15,-2 4-1-15,-4 4-3 16,-1 5 3-16,-3-2 0 16,-3 1 2-16,-1 0 1 0,2-6-42 15,-2-12-22-15,6-12-123 16</inkml:trace>
  <inkml:trace contextRef="#ctx0" brushRef="#br0" timeOffset="98850.4984">30878 7456 46 0,'-9'-4'54'15,"2"3"-28"-15,0 1-7 0,-2 0-12 16,0 0-6-16,0 8-2 15,0 3 3-15,-1 0-1 16,5 1-2-16,4 1-2 16,1-1 6-16,0 1 2 15,8-3 1-15,9 1-3 16,1-2 5-16,1-2-3 0,3-4 2 16,-2-3-4-16,1 0-1 15,-2 0-2-15,-4-3 5 16,0-6 6-16,-1-1 17 15,-1-1 7-15,-1 0-22 16,-3 2-6-16,1 4-2 0,-5-1-4 16,-2 5 0-16,1 1 0 15,-1 0-3-15,-1 0-1 16,1 1-1-16,2 6 3 16,2 1 1-16,-2 1 0 0,0-2 0 15,2 0 0-15,0 0 0 16,-4-3 0-16,2-1-1 15,0-3-20-15,1 0 13 16,2 0 3-16,2 0 1 16,0-3-9-16,1-4-2 15,2-1 9-15,1-2 6 16,-1 1 0-16,-1-2 0 0,-1 4 1 16,-2 0-1-16,-2-1 2 15,0 5-1-15,-2 1 14 16,2-1-4-16,-4 3-9 15,2 0-2-15,1 0 0 0,1 0 0 16,2 3 0-16,0 1-2 16,1-1-1-16,5 1-4 15,-3 0-10-15,3-2-21 16,1-2-28-16</inkml:trace>
  <inkml:trace contextRef="#ctx0" brushRef="#br0" timeOffset="99444.2089">31528 7447 157 0,'9'-9'0'0,"-4"2"8"16,-1 1-5-16,-2 1-5 15,-2 3-2-15,0 1 16 0,0-2-10 16,-7 3 1-16,0 0-1 16,0 4-1-16,-1 3 0 15,1 4-3-15,3 0 2 16,4-1 0-16,0 1 0 15,0-2-1-15,9-2 1 0,6-3 8 16,2-4 2-16,2 0-1 16,3 0-1-16,-2-6 1 15,2-6-2-15,2-4-3 16,-4-7-3-16,-1-2-17 16,-1-6-33-16,-2-4 21 0,-1-3 33 15,-5-1 13-15,1 0 6 16,-2 1 3-16,-3 6 11 15,-1 0-14-15,-2 7-1 16,1 7-1-16,-4 4-10 16,2 5-2-16,-1 6 0 15,-1 3-5-15,0 1-12 0,0 15 1 16,0 5 4-16,0 8-4 16,0 3 4-16,0 1 0 15,2-3 1-15,6 0 1 16,2-1-2-16,3-4 5 15,3-4-4-15,3-5 7 0,1-3-2 16,2-5-1-16,2-2 0 16,-3-4 1-16,-1-2 0 15,-2 0-6-15,1-9 3 16,-4-4 0-16,1-5 3 0,-5-1-2 16,-4-2-1-16,4 3-2 15,-8 2 0-15,3 5 1 16,-4 6 0-16,0 5 1 15,1 1-9-15,1 17-2 16,3 5 8-16,0 9-3 16,1 0-60-16,-8-6-105 15</inkml:trace>
  <inkml:trace contextRef="#ctx0" brushRef="#br0" timeOffset="102256.9291">26250 7493 234 0,'0'8'10'0,"2"2"-14"0,2 10 1 15,2 8 0-15,1 2 3 16,-2 12 0-16,0-3 3 16,-1 2-2-16,2-4 3 15,-5-7-3-15,3-6 0 16,-2-8 0-16,1-7-1 16,-1-4 3-16,-2-5 2 0,0 0 49 15,-5-14-5-15,-7-8-35 16,-2-8-18-16,-2-9-34 15,0-9 23-15,4 0 16 16,-1-4 8-16,6 7 6 16,3 6-2-16,4 8-7 15,0 8 8-15,0 9 1 0,0 5-11 16,7 5-4-16,2 4-5 16,2 0 6-16,3 6-3 15,3 6 0-15,0 3 1 16,3 2 0-16,-2 0-3 0,-2-1-8 15,1-2-3-15,0-3 9 16,-3-4-2-16,-2-2-1 16,-2-5 0-16,2 0 8 15,-2 0 4-15,-3-5 4 16,3-8-1-16,-2-2 0 0,1-5 3 16,-2-4 19-16,4 1-11 15,-4 0-3-15,4 2-2 16,-4 5 1-16,-1 3-4 15,-4 8-5-15,3 5-3 16,-3 0-6-16,1 12-4 16,2 11 3-16,1 6 3 0,0 10 3 15,-1 8-1-15,2 3-5 16,0 0-7-16,3-4-10 16,3-2-15-16,6-6-12 15,0-9-10-15,5-15-83 16</inkml:trace>
  <inkml:trace contextRef="#ctx0" brushRef="#br0" timeOffset="102866.2608">26919 7575 350 0,'3'-1'4'16,"-3"-12"23"-16,0 11-16 15,0 2-12-15,-9 0-3 16,-1 2 2-16,-5 8-2 15,1 7 2-15,-2 4-1 0,2 2 1 16,0 2 1-16,6 0 0 16,3-1-1-16,5-5-2 15,0 1-5-15,3-8-14 16,7-1-14-16,7-8 9 16,-1 0 26-16,2-3-1 15,-1-3 3-15,0-9 8 16,-1-1-6-16,-3 1 5 0,-1-4 9 15,-4 1 5-15,-3 3 7 16,-1 2-5-16,-1 3-4 16,-3 1-10-16,2 6-4 15,1 0-5-15,1 0-13 0,1 6 6 16,3 4 2-16,1 2 3 16,1 3 4-16,2-5-1 15,0 3-1-15,3-5 2 16,2-5 0-16,0-2-2 15,2-1-1-15,4 0-25 16,1-8-1-16,-1-10-30 0,-2-2-6 16,-2-6 13-16,-5-3 17 15,-3-3 19-15,-6-4 48 16,-1 0 12-16,-4-1-13 16,0 5-7-16,0 1-4 15,0 7 17-15,-2 6-6 0,-3 3-19 16,-3 10-16-16,3 3 6 15,-2 2-11-15,-2 11 0 16,2 8 1-16,-1 8 0 16,5 5 2-16,3 4 2 0,0 3 0 15,3-1 0-15,12-1-1 16,1-7 3-16,2-1-5 16,-2-9-50-16,-3-12-21 15</inkml:trace>
  <inkml:trace contextRef="#ctx0" brushRef="#br0" timeOffset="103038.1265">27143 7568 210 0,'-2'0'191'0,"2"-2"-185"15,2-5-21-15,13 0 8 0,6 2-5 16,6-1-26-16,5-1 3 15,6-2-33-15,-4 2-39 16</inkml:trace>
  <inkml:trace contextRef="#ctx0" brushRef="#br0" timeOffset="103209.9831">27431 7545 80 0,'-4'11'19'0,"3"-1"-15"16,1 1 5-16,0 3 6 15,0 1-6-15,0-5-7 0,3 3 1 16,6-6 28-16,3-2-14 16,3-5-1-16,2 0-10 15,-2-10-2-15,-3-10-82 16</inkml:trace>
  <inkml:trace contextRef="#ctx0" brushRef="#br0" timeOffset="103553.6983">27540 7343 176 0,'3'-37'46'0,"-1"6"-36"15,2 7 4-15,-2 9 65 16,-2 12-33-16,2 3-32 16,0 16-46-16,-1 10-4 0,3 10 36 15,1 7-3-15,2 5 4 16,4-3-1-16,0-3 0 16,1-2 2-16,1-6-5 15,1-8 1-15,-1-2 4 16,-2-10 2-16,-3-3-6 0,2-8-3 15,0-3 12-15,-1-2 1 16,-2-12 0-16,4-5 5 16,-2-5-3-16,2-1 5 15,0 0-5-15,-4 2 4 16,0 7 0-16,1 4-1 16,-1 5-7-16,0 5-4 0,3 2-4 15,0 2-1-15,2 12 0 16,5 7-2-16,0 4-28 15,1 5-12-15,-4-1-45 16,-1-6-28-16</inkml:trace>
  <inkml:trace contextRef="#ctx0" brushRef="#br0" timeOffset="104866.1008">26160 8089 132 0,'0'0'14'15,"0"0"10"-15,0-3-7 16,0 0-6-16,5 0-6 16,-2 1-4-16,3-1 0 15,-3 2-1-15,4-2-5 0,0 1 0 16,1 0-29-16,-5-3-34 16</inkml:trace>
  <inkml:trace contextRef="#ctx0" brushRef="#br0" timeOffset="105225.4774">26062 7816 174 0,'3'-9'115'0,"1"0"-99"0,-1 4 3 16,-2 1-13-16,-1 4-6 16,0 0-12-16,-11 13-7 15,-10 6 24-15,-6 6-5 16,-5 3 2-16,-2-4 1 15,3-1 0-15,9-1-2 16,11-5-2-16,11-3 1 0,15-5-7 16,20-3-7-16,21 0 27 15,19-6-6-15,20 0-2 16,12-9-51-16,10-9-132 16</inkml:trace>
  <inkml:trace contextRef="#ctx0" brushRef="#br0" timeOffset="105694.1784">28113 7457 274 0,'-9'0'2'16,"3"0"7"-16,-1-1-3 16,4-3 14-16,-1 1 2 15,-1-1 5-15,3 2-12 0,0-2-8 16,1 3 5-16,1-1-1 15,0-2-3-15,0 3-9 16,10-1-5-16,10 0 3 16,5 0 5-16,5 1 1 0,2-1 0 15,1 0-5-15,-5 2 7 16,-7 0-3-16,-8 0 0 16,-5 0-4-16,-8 4-4 15,0 3 3-15,-14 1 4 16,-4 7-1-16,-9-1 4 0,0 4-3 15,0 2 2-15,0 3-4 16,3 0 2-16,5-1-10 16,3-7-93-16,9-3-18 15</inkml:trace>
  <inkml:trace contextRef="#ctx0" brushRef="#br0" timeOffset="106162.8974">28508 7035 386 0,'-2'-7'10'0,"1"1"2"15,1 6-4-15,0 9-15 16,0 11 3-16,1 14 2 0,6 14 1 15,6 9-2-15,0 14 2 16,4 11 1-16,5 13-2 16,1 14 3-16,5 5-1 15,-2 14 1-15,4 7 0 16,2 5-1-16,2 6 2 16,-4 4-2-16,3 0 1 0,-6 3-2 15,0-1 2-15,-1-2-1 16,-4-1 0-16,-2-2 0 15,-1-7 0-15,-3-1 0 16,0-7-1-16,1-3 2 0,-3-9-2 16,2-8-1-16,0-3 2 15,2-9 3-15,1-9 0 16,5-6 2-16,0-6-2 16,4-8 2-16,6-3-3 15,0-5 1-15,4-7-2 16,4-7-1-16,-6-19-104 0,-1-18-49 15</inkml:trace>
  <inkml:trace contextRef="#ctx0" brushRef="#br0" timeOffset="106881.594">28621 8082 269 0,'15'0'20'16,"4"-2"-16"-16,9-9 2 15,13 4-1-15,7-2 5 0,9 1-3 16,9-2 0-16,14 3-2 15,10-6 1-15,7 5 1 16,12-3-4-16,7-2 1 16,7 0-6-16,6-4 4 15,4-3-1-15,5 1 2 0,3-3-2 16,3-4-2-16,4-1 2 16,10-1 0-16,7 1-1 15,9-3 1-15,7 3 5 16,18 0 4-16,8 1-1 15,9 0-4-15,4 7 2 0,-3 3 0 16,-8 4-2-16,-21 4-3 16,-20 3 0-16,-14 5 0 15,-11 0-1-15,-14 0 1 16,-14 7-2-16,-6 5 0 16,-16 1-22-16,-17 1-32 15,-31-2-24-15,-25-6-18 0</inkml:trace>
  <inkml:trace contextRef="#ctx0" brushRef="#br0" timeOffset="107459.673">29384 7190 427 0,'0'5'-64'0,"7"-1"79"16,-5 5-21-16,6 8 3 16,0 10-1-16,6 9-2 0,3 9 4 15,3 8 3-15,3 15-2 16,4 3 2-16,5 15-1 16,2 6 0-16,3 12 0 15,0 9 0-15,2 3 0 16,-3 12 0-16,0 4 1 15,1 7 0-15,-3 2-2 0,-2 2 2 16,2 3-1-16,-2-1 0 16,-3-3 1-16,-2-1-1 15,0-2 0-15,-3-5 0 16,0-2-1-16,0-6 1 0,-1-6-1 16,1-3-1-16,-3-7 3 15,2-11-2-15,-4-8 2 16,0-6 0-16,3-11 1 15,-3-10 0-15,1-2 1 16,5-12 6-16,-1-14-9 16,6-6-12-16,1-12-64 0,1-18-22 15</inkml:trace>
  <inkml:trace contextRef="#ctx0" brushRef="#br0" timeOffset="108100.2549">32080 6694 389 0,'0'0'-62'16,"10"0"75"-16,-5 0-11 15,2 10-2-15,1 15-1 0,3 10 1 16,-1 9-2-16,3 13 2 16,-2 6-6-16,4 13 5 15,-3 8-3-15,3 7 6 16,4 11-2-16,1 7 0 15,1 8 0-15,2 8 0 16,4 4 0-16,-1 6 1 0,1 4-1 16,-2 2 0-16,-2 0 0 15,0 1 1-15,-3 0-1 16,0 0-1-16,0-3 1 16,-2-3 0-16,-4-2-1 15,1-4 2-15,-3-1-1 0,-2-5 1 16,4-6-1-16,-2 0 0 15,-2-9 0-15,3-4 1 16,3-5-3-16,-1-9 4 16,4-4-1-16,-2-3 7 0,4-3-7 15,-3-4 0-15,-3-7-41 16,-8-9-50-16,-7-17-44 16</inkml:trace>
  <inkml:trace contextRef="#ctx0" brushRef="#br0" timeOffset="108881.6404">29440 7964 130 0,'22'-12'-14'0,"5"-1"22"16,-1 1 5-16,6 1 1 15,0-1 0-15,5 4-1 16,1 0-6-16,1 0-4 15,-3 2 0-15,4 2-3 16,-1 0 1-16,2 1-1 16,1 0 0-16,1 0 0 0,1-1-9 15,3 1-8-15,-1-2 9 16,7-1 4-16,-3 3 0 16,2-1-7-16,-3 4-8 15,3-2-14-15,-2 2-14 16</inkml:trace>
  <inkml:trace contextRef="#ctx0" brushRef="#br0" timeOffset="110272.145">30673 7830 9 0,'51'0'16'16,"-1"0"8"-16,2 0-5 15,2-2 0-15,-2 1-3 16,-2-1-5-16,-1 1-1 16,1-3 2-16,-3 2-6 0,-4 0 2 15,0 0-6-15,2 1 2 16,2-3-2-16,-3-1-1 15,7 4 2-15,-1-2-6 16,-1-1 7-16,0 0-5 0,4-4 6 16,-3 2-1-16,3-1 12 15,2 2 2-15,2-2-5 16,-3 1-4-16,4 3-4 16,-7-1 0-16,2 3-4 15,-4 1 1-15,-3-2-1 0,-4 1 0 16,-3 1 3-16,-2 0 1 15,-3-3 1-15,-3 2-4 16,-4 1 0-16,-2 0-1 16,-1 0 1-16,-5 0-2 15,-2-2 0-15,-2 0 1 16,-2 0-1-16,0 1 2 0,0-3-2 16,-3 2 1-16,1-2-1 15,-2 1 1-15,2-1 0 16,-4-1-1-16,1-1 1 15,2 1-1-15,-3-2 1 0,0 0 0 16,-2-3 0-16,-1 0-1 16,2-2 4-16,-4-1 8 15,1-1-3-15,-1-2 7 16,-2-4-5-16,2 5 4 16,-1-5-10-16,1 0-1 15,-2 0-1-15,0-1-1 0,0 3-1 16,0-1 0-16,0-3 0 15,0 2-1-15,-3 1 0 16,-1-1 1-16,-1 1-1 16,-1-3 0-16,-1 3 1 15,1-3-1-15,0-1 1 0,-1 2 1 16,2-1-2-16,0 1 0 16,1 0 0-16,1 1 0 15,-2-2 1-15,3 1-1 16,-3 0 0-16,-1 1 0 0,2-1 0 15,1 1 1-15,-1-2-2 16,1 3 2-16,1-1-1 16,-2-3 0-16,3 3 0 15,-4-3 0-15,3 0 1 16,-3 1-2-16,2 0 2 16,-2 2-1-16,3-2 0 0,-3 7 0 15,-1-3 2-15,-2 5-2 16,2 1-2-16,-3-1 1 15,-2 2-10-15,-3 3 8 16,0-2-4-16,-6 3-1 16,-4 0-5-16,0 5 7 15,-3-2 1-15,-8 1 0 0,-5 1 1 16,-2 2-12-16,-4 0 7 16,-3 0 1-16,-6 5 2 15,-4 0 1-15,-4 0 4 16,-5 0 0-16,-4 2 3 0,-3 1-2 15,-5 0 0-15,0 1 1 16,1 2-1-16,-6-2 0 16,3 4 1-16,-1-3-1 15,0 1 0-15,1 0 1 16,1 1-1-16,1 2-1 16,1-1 1-16,4 1 1 0,-1 2-1 15,-1-2-1-15,-1 3-1 16,3-3-3-16,-2 0-3 15,3 0 6-15,2-1 1 16,7-3 2-16,1 1-2 16,10 0 1-16,6-3-1 15,7 2 0-15,2-1 1 0,4-1 1 16,4 3-1-16,2 0 0 16,2-2 0-16,2 2 0 15,0 1 2-15,4-3-2 16,4-2 0-16,3 2 0 0,4-3 0 15,3 0-2-15,4 2 1 16,1 0 1-16,2 2-1 16,0-2 1-16,0 8-2 15,0-5 4-15,0 4-2 16,0 1 0-16,0-2 0 16,0 6 0-16,2-3 0 0,1 3-3 15,2 3 2-15,0 2 1 16,0 0 0-16,1 0 0 15,-3 2-1-15,1 3 1 16,-3 0 1-16,4 4-2 0,-4 0 1 16,8 4 0-16,0-3 1 15,7-2-3-15,9-1-1 16,12-2 6-16,14-7 0 16,20 0 3-16,16-3-2 15,19-4-1-15,13-3-8 0,1-8-79 16</inkml:trace>
  <inkml:trace contextRef="#ctx0" brushRef="#br0" timeOffset="117100.1188">27431 6881 7 0,'0'-3'2'0,"-5"1"0"0</inkml:trace>
  <inkml:trace contextRef="#ctx0" brushRef="#br0" timeOffset="117600.0671">27297 6886 23 0,'-9'0'13'0,"4"2"-10"16,0 0 1-16,0 2 5 16,-3-2 12-16,4 1-6 0,1-1-9 15,-4 0 7-15,5-1 0 16,-1 1 5-16,1-2-3 16,0 0 1-16,2 0 8 15,0 0 0-15,-1 0-18 0,1 0 0 16,0 0-4-16,-3 0 2 15,3 0-4-15,-2 0 3 16,0 0 3-16,1 0 3 16,1 0-1-16,0 0 3 15,0 0-8-15,0 0 0 16,0-2 1-16,0 1-4 16,3-5 3-16,7-1-5 0,0 0 5 15,2-2-5-15,3-2 3 16,3 1-1-16,3-5-2 15,5-2 5-15,6-5-1 16,4-3 9-16,3-2-8 0,5-5-2 16,6 2 1-16,-2-6 0 15,3-1 0-15,2-3-1 16,1 0 1-16,0-3-1 16,-5 2 0-16,-4 0 4 15,-6 5 0-15,-5 4 1 0,-7 5 2 16,-5 8-2-16,-7 3-2 15,-5 7-2-15,-3 3 1 16,-3 4-2-16,-3 2-1 16,-1 0-6-16,0 8-40 15,-1-3-33-15,-6-3-39 16</inkml:trace>
  <inkml:trace contextRef="#ctx0" brushRef="#br0" timeOffset="119365.9987">27987 5882 201 0,'-5'0'19'0,"1"2"1"15,0-2-16-15,4 0 2 0,-2 0 1 16,2 0 6-16,0 0-23 16,0 0 10-16,8 9 0 15,3 2-1-15,4 5 1 16,2 3 0-16,5 5 0 15,-1 2-2-15,4 5 1 16,0-3 3-16,-1 2 0 0,-1-3 13 16,-2-4-13-16,-2-1 2 15,-2-4-2-15,2-2 0 16,-1-4 0-16,-6 1 1 16,-3-6-4-16,-6-7-100 15</inkml:trace>
  <inkml:trace contextRef="#ctx0" brushRef="#br0" timeOffset="119850.347">28201 6020 277 0,'0'-9'5'0,"0"-4"11"0,0 3-7 16,0 3 0-16,0 3-4 16,2 2-1-16,3 2-4 15,0 0 1-15,0 0-1 16,2 8-2-16,3 0 1 16,-3 5-2-16,0-2 3 15,1 3 1-15,-3-4-1 0,0 3 0 16,1-4 2-16,-3-4-1 15,1-1-1-15,-4-3 1 16,3-1 0-16,-3 0 1 16,2 0 2-16,-2-6-3 15,1-7 5-15,2-1-5 0,-1-1 0 16,0-1-2-16,-1-2 1 16,5 2 3-16,1-3-4 15,1 4 1-15,5-1 4 16,1 6-4-16,1 1 1 15,3 5-1-15,-2 4-1 0,2 0-1 16,0 11-1-16,0 9-2 16,0 4 3-16,-3 10 3 15,-1 0-1-15,-6-3-71 16,-6-7-61-16</inkml:trace>
  <inkml:trace contextRef="#ctx0" brushRef="#br0" timeOffset="120428.4187">28598 5847 297 0,'0'-15'7'0,"-4"-2"2"15,-3 1 5-15,0 5-2 16,0 0 3-16,1 6-8 16,0 1-3-16,1 4-3 15,2 0-2-15,-4 13 4 16,0 1-3-16,0 6 0 0,4 1 0 16,1-2 0-16,2 5-2 15,5-4 1-15,12-3 2 16,3-2-1-16,5-3 0 15,3-5-1-15,6-3 2 16,1-4 2-16,-2 0-3 16,-3-4 1-16,-5-7-3 0,-2-3-12 15,-6-2-9-15,-7-2-2 16,-6-1-27-16,-4-8 11 16,-2 2 13-16,-14-3-4 15,-6-1 19-15,-3 0 12 16,-2 2 2-16,-4 2 11 0,-3 4 25 15,6 2 8-15,-3 2-22 16,6 5 4-16,2 1-9 16,7 6 6-16,3 1-10 15,5 4 3-15,7 0-11 16,1 2-8-16,6 8 2 16,6 7 0-16,6-1 2 0,5 7-2 15,4 0 1-15,5 2 0 16,2 0 5-16,3-2-4 15,1 2 0-15,-3-5-7 16,1-4-61-16,-4-9-48 16</inkml:trace>
  <inkml:trace contextRef="#ctx0" brushRef="#br0" timeOffset="121194.0106">29107 5749 166 0,'6'-15'52'0,"-1"-4"-27"16,3 1-13-16,-5 2-5 16,1-4 1-16,-2 2-3 15,-2 2-2-15,0 2-2 16,0 1 1-16,-4 5-1 0,-5 1 9 16,0 3-5-16,-4 4 1 15,-1 0-3-15,1 5-2 16,0 8 1-16,-1 3-1 15,2 5-2-15,3 0-1 16,2 3 0-16,3-3 1 16,4-1 0-16,0-4-1 0,2-4-12 15,7-1 11-15,2-7 7 16,1-2 5-16,1-2-6 16,1-4-1-16,1-9 0 15,-1-1 0-15,-2-5-1 0,1-3-1 16,-2 0 0-16,0-1 0 15,-2 0 0-15,-2 1 0 16,-4 5 0-16,2 1 0 16,-1 5 0-16,-1 4 3 15,0 3-1-15,-1 4 1 0,3 0-3 16,0 8-2 0,6 6 0-16,2 6 0 0,1 1 2 15,2 2 0-15,2 2 1 16,0 0 0-16,2-2 1 15,-2 0-1-15,-3-3 0 16,-3-2 0-16,-2-4 0 0,-2-5 0 16,-4-2 1-16,-4-3-2 15,0-4-10-15,-2-7 11 16,-8-8 0-16,-2-4-3 16,-2-4 1-16,-3-4 1 0,2-2 0 15,-4 0 0-15,3 5 0 16,2-2 0-16,-4 6 0 15,5 0 0-15,5 2 0 16,1 3 0-16,6 3 1 16,1 2 3-16,1 2-2 0,11 1-2 15,4 4 1-15,2 3-1 16,-2 0-1-16,2 0-1 16,-1 8 2-16,-4 5-2 15,-2 3-1-15,0 2-8 16,-5 2 22-16,-1 1-8 15,-5 2 0-15,0-2-1 16,0-1-17-16,-2-5-49 0,-1-5-12 16</inkml:trace>
  <inkml:trace contextRef="#ctx0" brushRef="#br0" timeOffset="121912.6825">29510 5447 143 0,'0'-12'18'16,"0"-1"-5"-16,0 1 5 15,0 2 6-15,-7 5-6 0,0 2 3 16,-3 1 2-16,3 2-20 16,-2 0-2-16,1 7-1 15,1 2-5-15,2 2 5 16,4 1-4-16,-1 1-1 15,2-1 5-15,0-1-3 0,0-1 0 16,3-3-8-16,7 1 14 16,-1-5-1-16,-1-3 6 15,4 0 6-15,0 0-11 16,-3-7-3-16,-1-4 1 16,2-1 0-16,-3-1 0 0,2-1-1 15,-1 2 0-15,-3-2 0 16,2 1 0-16,-2 4 0 15,-2-1 1-15,3 2 1 16,-2 5 1-16,-2 1-1 16,1 2-1-16,1 0-2 0,1 0-1 15,-2 2 3-15,4 4 0 16,3-3-1-16,-3 0 0 16,0-1 1-16,2-1 1 15,2-1 0-15,1-1 0 16,1-7 0-16,3-2-2 15,1-3 1-15,0 1-1 0,-2 2 1 16,-1-3-1-16,-4 2 1 16,0 3-2-16,-1-2 0 15,-2-2 3-15,-4 3-3 16,2-3 2-16,-4-3 0 0,-1 3 4 16,0-4-2-16,0 2-2 15,-4-6 0-15,-5 0 0 16,-3-1-1-16,-1-2 0 15,-5 0 0-15,-3-2 2 16,-1 2-2-16,-3-2 5 16,4 3-2-16,0 6 13 0,8 4-1 15,3 3-9-15,5 5 0 16,5 4-3-16,0 7-4 16,11 13 1-16,8 12 0 15,10 8 0-15,5 10 0 16,8 6-3-16,4 9-39 15,10-7-43-15,0-4-81 0</inkml:trace>
  <inkml:trace contextRef="#ctx0" brushRef="#br0" timeOffset="122428.2781">30049 5717 234 0,'-8'-15'79'0,"1"-1"-68"0,2 5-3 16,1 1 1-16,3 2 4 15,1 3-4-15,0 3-6 16,1 2 0-16,11 0-2 15,7 2 0-15,3 9-1 16,5 8 0-16,5 6 0 0,4 6 0 16,5 4-2-16,6 7 1 15,6 2 1-15,5 6 0 16,1 2-2-16,2 2 4 16,4-3-1-16,-3-1-1 15,-4-1 1-15,-2-5 1 0,-4-8-2 0,-4 1 2 0,-4-9-1 31,-10-3-1-31,-5-1-39 0,-10-8-50 0,-6-6-9 32</inkml:trace>
  <inkml:trace contextRef="#ctx0" brushRef="#br0" timeOffset="122834.5038">30794 6489 231 0,'-7'1'-23'16,"1"-1"86"-16,2 0-23 0,2-2-17 16,2 2-9-1,4 0-9-15,11 0-4 0,5 4 1 31,6 7-1-31,6 0 1 0,5 2-1 0,-1-1 0 16,0-4 1-16,-4-3-1 0,-5-5 0 16,-2 0 0-16,-6-6-1 31,-4-12 2-31,-3-3 6 16,-5-4-4-16,1-5 18 15,-1-5-6-15,-3 2-7 16,-1 1-4-16,-1 0-3 0,1 7 0 0,-3 3 0 0,0 5-2 31,0 4-6-31,0 8-17 16,0 5-20-16,0 0-44 0,-7 0-52 0</inkml:trace>
  <inkml:trace contextRef="#ctx0" brushRef="#br0" timeOffset="123709.4407">27080 6771 127 0,'8'-24'8'16,"2"-2"9"-16,1 1-4 16,2 1 6-16,-3 1-8 0,1 4 1 15,-2 4-3-15,-3 3-1 16,-3 8 3-16,-3 4 5 15,0 1 1-15,-5 16-6 16,-8 8 3-16,-3 9-10 16,-4 7-1-16,-2 7-3 15,3 4 0-15,-1-4 0 16,4-3 1-16,7-6-1 0,3-7 1 16,6-7-3-16,0-5 2 15,12-5 0-15,7 0-5 16,8-3-2-16,12-4-2 15,14-5 5-15,13-3 5 0,17-3-5 16,7-12 5-16,12-8-67 16,4-5-141-16</inkml:trace>
  <inkml:trace contextRef="#ctx0" brushRef="#br0" timeOffset="124662.5176">25895 8374 246 0,'-23'-2'31'16,"4"-8"-1"-16,5 1-13 0,7 0 0 15,4 2-2-15,3 1-3 16,2 1-9-16,13 1-1 16,7 1 1-16,9-1-1 15,3 3-2-15,8-1 1 0,9 0 0 16,8 0-1-16,13-3-1 16,7-1 0-16,15-4 7 15,9-3-6-15,6-4-2 16,8-4 8-16,3-1-6 15,7-3 1-15,3 0 0 0,-1-3 1 16,3 2-2-16,-2 1 0 16,-1 2 0-16,-3-3 0 15,-6 4 1-15,-3 1-1 16,-4 2-1-16,-8-1 0 16,-9 2-12-16,-8 7-16 15,-14 4-1-15,-17-1-43 16,-12 5-10-16</inkml:trace>
  <inkml:trace contextRef="#ctx0" brushRef="#br0" timeOffset="125678.0341">25565 7757 86 0,'0'11'39'0,"0"-1"-36"15,0 5-3-15,0 5 4 16,5 5-4-16,4 5 3 15,5 5-2-15,6 8 1 16,3 7 2-16,6 4 2 16,1 6 1-16,3 10 3 0,2 7 0 15,0 1 0-15,-1 8 0 16,4 3-1-16,-2 9-2 16,-2 0 3-16,-2 7 0 15,2 9 14-15,1 11 6 16,2 4-17-16,4 5-7 0,7 4-3 15,-2 0 0-15,3 1-3 16,0 0 2-16,2 0 0 16,-5 1-1-16,-2-1-1 15,-5-2 2-15,-3 2-2 0,-4-4 1 16,-1-10 0 0,-3-5 1-16,-1-10 7 0,1-10-9 15,-1-14-9-15,0-11-7 16,-2-12-8-16,-6-12-54 15,-4-17-59-15</inkml:trace>
  <inkml:trace contextRef="#ctx0" brushRef="#br0" timeOffset="127099.8074">29686 7045 128 0,'-17'-9'5'0,"2"-1"1"15,4 1-1-15,3 2 5 16,5 1-5-16,-1 1-3 16,3 1-2-16,1 2 0 15,0 2 0-15,0 0 5 16,0 0-5-16,0 2 0 0,0 4 1 15,0-1 0-15,0 0 0 16,0 2 0-16,-4 3 0 16,1 0 2-16,-3 3-2 15,2 4 1-15,0 3 0 16,3 3 0-16,-1 6 2 0,2 3-1 16,-2 5 1-16,2 5 2 15,0 0 1-15,0 5-1 16,0 1 2-16,5 3 2 15,2 7-1-15,0 4-1 16,3 6 5-16,-3 5 3 16,1 7-4-16,1 10-2 0,1-3 7 15,1 7-11-15,3 2-1 16,3-1 1-16,2-2 2 16,5-4 0-16,1 0 0 15,4 4-3-15,-2-6-2 16,2 3 0-16,-2 4 3 0,1 6-1 15,-3 4 4-15,2 4 1 16,0 7 2-16,4 0-7 16,-4 1-3-16,1-1 1 15,1 0 0-15,-3-7-1 0,0-5 0 16,-3 0 0-16,-1-8 0 16,-1-8-2-16,-6-1 1 15,-1-4 0-15,-5-3 0 16,-3-1 0-16,-5 0 0 15,-1-1 1-15,0-4-2 16,0-7 1-16,2-7 0 16,3-9-1-16,2-16-5 0,5-16-62 15,-4-18-64-15</inkml:trace>
  <inkml:trace contextRef="#ctx0" brushRef="#br0" timeOffset="127974.7559">31972 6527 208 0,'-4'-10'59'16,"-1"-1"-55"-16,1 5 9 15,4 6 7-15,0 0-27 0,0 9 7 16,0 9 0-16,0 4 0 16,4 7 0-16,5 5 1 15,4 4 6-15,-1 6-6 16,2 2 2-16,1 3-3 16,-1 2 1-16,0-1-1 15,0 4 1-15,1 1-1 0,-1 4 0 16,-1 8 0-16,1 5 2 15,-2 8-1-15,3 10 1 16,4 6 1-16,3 0 3 16,5 2-1-16,7-1-1 0,7 2 1 15,-2-4-2-15,2-1 0 16,2 0-1-16,-2 5 2 16,-1 3 2-16,-6 0 0 15,-6 8 13-15,-1 4-11 16,-3 4-1-16,-2 3-1 15,-6-1-2-15,2-4 0 16,-2-6 4-16,0-2-1 0,-2-13 1 16,-1-6-3-16,-1-4-3 15,5-5 0-15,-3-5-1 16,0-6 0-16,2-3 0 16,-3-5 0-16,0-2 1 15,-6 0-1-15,0-6-1 0,-2 5 1 16,1 0-1-16,-4 3 1 15,0 5-1-15,-2 4 1 16,0 2-1-16,0 1-1 16,-7 1-7-16,-8-6-39 0,-5-18-37 15,-6-22-84-15</inkml:trace>
  <inkml:trace contextRef="#ctx0" brushRef="#br0" timeOffset="134537.1792">12564 10504 130 0,'14'-5'10'0,"4"-2"-7"16,-1 1 2-16,4 3-1 15,4-2-2-15,0 1-2 16,6-2 0-16,-1 3 1 0,1-1-1 16,5 3 1-16,-1-3-1 15,3 2 0-15,2 0 1 16,5 0-1-16,0 2 0 15,5 0 0-15,0 0 1 16,3 0-2-16,2 0 3 16,-1 0-2-16,2 0 0 0,-1 0 0 15,6 0 0-15,1 2 2 16,0 0-2-16,1 2 1 16,5-1 2-16,0-1-1 15,2 2-2-15,2-3 3 16,2 3-3-16,-2-4 1 0,0 2-1 15,-4-2 0-15,1 1 1 16,4-1 1-16,-2 0 1 16,1 0 0-16,2 3 1 15,-1-3 0-15,2 1-2 16,-2 0 1-16,5-1-1 16,2 3 1-16,1-3-1 0,3 0-1 15,0 2 1-15,-4-2-1 16,-2 0 0-16,-2 0 0 15,-3 0 0-15,-1 0 1 16,-3 0-1-16,-1 0 2 0,-2 0 2 16,-5 0-2-16,-3-2 2 15,-4-1 0-15,-4 1 15 16,-1-1-16-16,-5 0-2 16,0 3 0-16,-7-2-3 15,1 2 3-15,-1 0-3 16,2 0 0-16,-4-2-72 0</inkml:trace>
  <inkml:trace contextRef="#ctx0" brushRef="#br0" timeOffset="135099.6496">17678 10408 72 0,'-5'0'14'0,"3"0"-3"16,-1 0 4-16,1-4 6 15,2 2 9-15,0-1-11 16,2 1-6-16,11 1-14 15,6-2 10-15,6 2-5 0,9-1-3 16,7 2-1-16,4 0 0 16,7 0 2-16,4 0-2 15,3 0 1-15,4 0-1 16,7 0 2-16,4 2-4 16,3-1 2-16,7 2-1 15,1-2 4-15,-1 1-1 0,0-2 1 16,-1 0 2-16,-3 0 3 15,0 0 3-15,-7 0-4 16,-7 0-1-16,-5 0-1 16,-6 0-1-16,-13 7-1 15,-12 2-2-15,-13 0-2 0,-15-4-55 16</inkml:trace>
  <inkml:trace contextRef="#ctx0" brushRef="#br0" timeOffset="137381.2057">30129 7888 46 0,'-14'0'14'0,"-1"0"-11"16,3 0 0-16,0 0-1 16,0 0 1-16,4 0-1 15,-1 0 4-15,3-3 5 16,-1 1 1-16,0-3 4 15,2 4-4-15,1-2-2 0,1 0 2 16,1 2 1-16,-1-1-7 16,3 0 3-16,0 0 6 15,10 1-9-15,6-2-2 16,6 0 1-16,5 0-2 0,5 1-3 16,2 0 3-16,3 0-2 15,5 0 0-15,3 2 1 16,7 0-3-16,4 0-3 15,-1 0 8-15,6 0-4 16,8 2 2-16,2 0-1 16,6-2-2-16,4 0 1 0,7 0-3 15,6-4 3-15,-1-6-4 16,-5-1 6-16,2 0 0 16,0 0 1-16,2 1-1 15,-5-1-2-15,6 0 0 16,0 3 3-16,5-2-2 0,-6 2-1 15,-7 1 2-15,2 0-3 16,-6 0 1-16,-6 1 4 16,1-1 7-16,-5-1 0 15,-4 5-4-15,-5 1 13 16,-8 2-18-16,-9 0 0 0,-12 0-4 16,-17 0-73-16,-13 0-133 15</inkml:trace>
  <inkml:trace contextRef="#ctx0" brushRef="#br0" timeOffset="138240.5201">29772 7977 54 0,'-11'-9'6'16,"2"1"4"-16,2 2 6 15,2 2-3-15,-1 0 1 16,1 1-7-16,3 2-2 15,0-2-2-15,2 0-1 0,-2 3 7 16,2-1-4-16,0 1 0 16,0 0-9-16,0 0-2 15,6 0 2-15,5 0 9 16,3 0-4-16,3 0 0 16,7-2 0-16,3 1 11 15,3-1-1-15,9-3-6 0,2 1 0 16,5 1-2-16,5-3-1 15,8 2-2-15,4-1 1 16,3 2-1-16,4-2 2 16,1-1-3-16,5-1 2 15,0 2-1-15,3-2 3 0,5-3 0 16,1 0-2-16,5-1 0 16,3-1 0-16,4-1-1 15,0 1 0-15,5-2 0 16,3-3 3-16,4 3-1 15,4-1-2-15,2-3 2 0,0 1-1 16,-5 3 2-16,-8 5 1 16,-11 2-1-16,-10 4-1 15,-9 3-2-15,-13 0-3 16,-8 0-64-16</inkml:trace>
  <inkml:trace contextRef="#ctx0" brushRef="#br0" timeOffset="139412.3227">30940 8232 249 0,'-7'-8'10'16,"-3"-2"-4"-16,5 0 6 15,0 3 1-15,1 0-6 0,-2 3-3 16,4 1 2-16,2 0 13 15,0 1-17-15,-2 2 0 16,2 0-4-16,0 0-19 16,4 5 15-16,2 6 3 15,4 5 6-15,1 6-3 16,0 4 0-16,1 6 1 0,-3 2-1 16,-1-2 0-16,1-1 0 15,-2-4 1-15,-2-6-1 16,-2-7 1-16,2-2-1 15,-2-6 1-15,-3-2-1 16,0-3 0-16,0-1 5 16,0 0 16-16,0-9 5 0,-3-7-22 15,-3-4-2-15,0-6-1 16,1-4-2-16,0-2 1 16,2-3 0-16,1 8-2 15,2 1 4-15,0 8 1 0,0 6 9 16,0 3-3-16,3 4-3 15,6 2-7-15,0 3-2 16,2 0 2-16,5 0 1 16,4 10 0-16,0-3 0 15,1 0 1-15,-1 0-1 0,2-2 0 16,-3-3-7-16,1-2 7 16,-3 0 2-16,-2-2 1 15,-3-6-1-15,-4-2-1 16,-1 0 2-16,0-5 0 15,-3 1-3-15,-1-2 2 16,1 3-1-16,-1 1 1 16,2 5-4-16,-4 2 5 0,3 3-6 15,1 2 1-15,0 4-1 16,6 10 1-16,0 7 2 16,3 8-2-16,1 10 2 0,-5 15-1 15,-4 11-22-15,-3 12-28 16,-3 5-7-16,0 2-19 15</inkml:trace>
  <inkml:trace contextRef="#ctx0" brushRef="#br0" timeOffset="139834.1686">31284 8967 163 0,'2'8'157'16,"0"3"-159"-16,-1 7 2 16,3 5-1-16,-1 2 1 0,7 4 0 15,-5 0-1-15,2-5 1 16,-2-2-1-16,2-6 2 15,-3-2-1-15,0-7 1 16,-2-4-1-16,-2 0 0 16,0-3-7-16,-3-3 12 15,-9-9-4-15,3-8 0 0,-1-5 0 16,-1-4-1-16,4-6 6 16,1 2 3-16,3-3 11 15,3 5 5-15,0 3-7 16,2 3-11-16,10 3-4 15,6 3-3-15,3 3-2 0,4 5-12 16,-3 4-29-16,-4 7-30 16,-10 0-108-16</inkml:trace>
  <inkml:trace contextRef="#ctx0" brushRef="#br0" timeOffset="139975.0594">31281 9145 163 0,'0'9'86'15,"0"-9"-5"-15,5 0-62 16,12 0-5-16,5-9-14 16,10-2 2-16,12-5-1 0,2 0-14 15,1-4-51-15,-6 1-84 16</inkml:trace>
  <inkml:trace contextRef="#ctx0" brushRef="#br0" timeOffset="140678.1025">31327 9845 381 0,'-4'6'9'0,"1"1"-8"16,1 8-2-16,0 4 0 15,2 6-1-15,0 0 0 16,0 2 1-16,2-1-2 0,3-6 1 15,2-2 4-15,0-4-4 16,-4-5-1-16,-1-4-2 16,-1-5-1-16,-1 0 11 15,0-3 0-15,0-8-1 0,-3-3-2 16,-3-6 1-16,2 1-2 16,-1-2 1-16,3-3 0 15,2 4 3-15,0-1 0 16,0 2-3-16,0 1-1 15,7 4 2-15,0 4 3 0,-1 5-2 16,1 3-1-16,0 2-5 16,2 2 0-16,1 7 1 15,0 0 1-15,1 4 0 16,-2-3 0-16,2-1-1 16,-4-4 2-16,2-1-1 15,-2-4 0-15,4 0 1 0,-4-7 1 16,4-7 0-16,0-6-1 15,2-3-1-15,-3-2 2 16,1-4-2-16,-2 6 1 16,0 2-2-16,-2 4 1 15,0 7 0-15,1 3 0 0,-1 5-1 16,0 2 0-16,3 9-2 16,3 9 1-16,-1 10 1 15,2 8-1-15,-7 12-22 16,-7 15-9-16,0 6-24 15,-6 6-58-15,-9 0 48 16</inkml:trace>
  <inkml:trace contextRef="#ctx0" brushRef="#br0" timeOffset="140896.8772">31471 10708 326 0,'2'17'-1'0,"-2"1"1"0,0 3-2 16,0 4 3-16,1 2-1 16,1 0-3-16,0-4-34 15,0-3-34-15,-2-8-17 16</inkml:trace>
  <inkml:trace contextRef="#ctx0" brushRef="#br0" timeOffset="141006.1937">31555 10624 247 0,'20'-38'-16'16,"-4"7"11"-16,-2 8-72 0</inkml:trace>
  <inkml:trace contextRef="#ctx0" brushRef="#br0" timeOffset="141146.8245">31534 10732 158 0,'-6'18'1'15,"5"-7"2"-15,1-8 0 0,3-3 12 16,8 0 29-16,9-9 2 16,3-7-46-16,8-7 9 15,5-6-57-15,3-6-69 16</inkml:trace>
  <inkml:trace contextRef="#ctx0" brushRef="#br0" timeOffset="142974.8143">29786 8867 114 0,'9'0'2'0,"4"0"1"15,1 0 0-15,3 0 0 16,3 0 0-16,1-4 4 16,4 2 0-16,2-1 0 0,2 1-4 15,3 0-2-15,9-2 0 16,3 3-1-16,7-1 1 16,5 2-1-16,8 0 0 15,3-2 1-15,5 0-1 16,1-1 1-16,10-4-2 0,4-2 2 15,8-4-1-15,5-3 5 16,12-5 2-16,0 0 0 16,3-5-1-16,-3 0 1 15,2-1 2-15,-5 6-3 0,-4-3-2 16,2 3-1-16,-2 3 1 16,-6 0-1-16,-2 4-1 15,-8 3-1-15,-2 1 0 16,-6 2-1-16,-8 1 1 15,-7 2 0-15,-6-2-1 16,-11 3 0-16,-12-1 0 0,-8 3 0 16,-11 0 0-16,-7 1-1 15,-11 1-13-15,0 0-96 16</inkml:trace>
  <inkml:trace contextRef="#ctx0" brushRef="#br0" timeOffset="143490.422">29920 8882 142 0,'-5'0'38'0,"5"0"-26"0,0-3 5 16,5-1-4-16,12 3-6 16,7-3-9-16,10 1 3 15,8-1 6-15,9 2-11 0,10-1 8 16,5-1 1-16,9 0-5 16,7-1 0-16,6-2-2 15,10-4-7-15,10-1 6 16,3-3-1-16,11-2-31 15,-1-3 20-15,1 2 27 0,-3-1-9 16,-1-1 1-16,-3 2-8 16,-4 0-5-16,-3 4 5 15,-4-2 6-15,-11 0-30 16,-10 3-45-16</inkml:trace>
  <inkml:trace contextRef="#ctx0" brushRef="#br0" timeOffset="144787.1773">27387 8180 123 0,'10'-11'2'0,"-5"4"1"0,2-1-1 15,0 1 0-15,-4 0 2 16,4 3 2-16,-6-2 5 16,1 1 5-16,-2-3-2 15,0 3 1-15,0 0-4 16,0-2-9-16,-3 1 0 16,-7 1 0-16,-2-1 0 0,-5 3-1 15,-8 3-1-15,-3 0 2 16,-9 0 0-16,-7 9-1 15,-7 3-1-15,-2 4 1 16,-8 3 1-16,-2 2-1 0,-1 4-1 16,0 0-3-16,1 1 0 15,-2 6 1-15,1-1 0 16,-1 4 1-16,-3 1 0 16,0 1 1-16,-4 1 0 15,-1 3-1-15,1 0 1 0,1 2 0 16,5 1 0-16,1 3 0 15,8 1 0-15,3 2-1 16,4 0 1-16,3 0 2 16,8 4-3-16,6-3 2 15,10 3-2-15,7-1 2 16,8-3-2-16,8 0-2 0,0-4 2 16,13-4 0-16,5-2 0 15,4 0 1-15,1-4 1 16,9 2-3-16,1-4 2 15,2 0 1-15,5-2-2 16,2-5 1-16,4-4 1 0,8-1-1 16,9-6 1-16,5-4-3 15,6-3 3-15,8-3-1 16,4-3 5-16,1 2-3 16,1-1 0-16,0-1-3 0,2 1 3 15,-3-2-2-15,3 0 1 16,7-2-1-16,4 0 0 15,-1-4-2-15,2-10 3 16,1-6 0-16,3-7-1 16,0-6-4-16,0-7-2 15,-1-6-7-15,4-4-17 16,-7-3-7-16,-4-2 40 0,-2-1-7 16,-7-1-4-16,-4-2-5 15,-6 0 5-15,-7-1-15 16,-3-3-30-16</inkml:trace>
  <inkml:trace contextRef="#ctx0" brushRef="#br0" timeOffset="145052.7862">28944 8633 25 0,'14'-62'38'16,"-9"1"5"-16,-5 5-6 15,0 8-8-15,-6 2-6 16,-10 8-1-16,-4 5-10 16,-7 2-5-16,-4 6-3 0,-8 2-3 15,-4-1 2-15,-2 0-1 16,-8-2-1-16,0 2 1 15,-1-2-1-15,-7 2 0 16,0-2-1-16,-4 7-1 16,-7 4 1-16,-6 6-1 15,-9 5 0-15,-6 4 1 0,-14 9 0 16,-10 14 0-16,-11 6 0 16,-5 4-2-16,-7 9-12 15,-4 2 0-15,5 11 2 16,-4 0-22-16,7 6-19 15,-1 0-66-15</inkml:trace>
  <inkml:trace contextRef="#ctx0" brushRef="#br0" timeOffset="146443.3096">32038 8906 76 0,'18'-6'0'0,"2"-1"4"15,-2 1 2-15,-2 0-4 16,-3 0 0-16,-5 3-1 16,-3 0-1-16,2 1 1 15,-7 0-1-15,0 0 1 0,0 2 2 16,-2 0-2-16,-11 0-6 15,1 0-2-15,-7 0-43 16</inkml:trace>
  <inkml:trace contextRef="#ctx0" brushRef="#br0" timeOffset="147490.1173">31645 8856 166 0,'-6'-6'10'0,"4"-1"12"15,2-1-7-15,0 2-8 16,0 1-9-16,4 0 1 16,2-1-1-16,1 3-9 15,-2-1 10-15,0 0-6 0,1 1 9 16,-5-1 0-16,1 2 0 15,1-3-2-15,-3 2 4 16,0-3 5-16,0 1 0 16,0 1 3-16,-12 1-7 15,-1-3-2-15,-6 5 3 16,-4-1-5-16,-8 2-2 0,-3 0 4 16,-7 0-2-16,-4 3 0 15,-7 6-1-15,-9 2 1 16,-7 3-1-16,-6 2 1 15,-6 2-2-15,-5 0 0 16,-5 2-1-16,0 0-2 0,1-3 2 16,0 3 2-16,0 1-1 15,2-1-1-15,0 3 2 16,-1-1 0-16,5 0-3 16,0 3 3-16,5 0 2 0,6 3-1 15,5-2 1-15,7-1-2 16,9 3 0-16,7-1 1 15,10 0 1-15,6-4-1 16,7 4-1-16,4-1 1 16,8 1-5-16,6-1 2 15,3-2-2-15,0 1-1 0,9-6 0 16,9 2 5-16,5-7 0 16,7 0-3-16,6-5 2 15,9-2 21-15,8-4-14 16,8-3-1-16,5 0-3 15,7 0 2-15,7-3-4 0,2-6 3 16,4 2-1-16,2-4 0 16,4 1-1-16,3-3 1 15,0-2-1-15,2 3 1 16,8-5-1-16,-2-1 0 16,1 1-1-16,4 1 0 0,-2-4 0 15,2 5 2-15,-1 1-2 16,0-1-2-16,-3 1-5 15,-1 0-7-15,-12 0-35 16,-4 0 33-16,-5 1 7 16,-8-3 3-16,-1-1 3 15,-3-3 3-15,-2-4 4 0,-2-2-3 16,-5-3-4-16,-5-2 15 16,-7 3 9-16,-13-1-5 15,-8 8 9-15,-6 0-11 16,-10 5-3-16,-6 1-4 15,-3 1 3-15,-3 0-5 0,0 1-4 16,-5-3 2-16,-6 2 4 16,-3-2-6-16,-2-2-2 15,-6-1 2-15,-8-1-1 16,-4 2 0-16,-7-4 0 0,-7 3 0 16,-1 1-1-16,-5 2 1 15,-6 4 0-15,3 3 2 16,-6 2-2-16,-2 3 1 15,1 2-1-15,-9 2 0 16,-5 0-3-16,-14 6-7 16,-10 4-7-16,-9 12-1 15,-15 3-26-15,-13 5 3 0,-12 6-10 16,-12 1-56-16</inkml:trace>
  <inkml:trace contextRef="#ctx0" brushRef="#br0" timeOffset="149208.8243">28793 9628 70 0,'0'-3'9'0,"0"0"-3"16,-3 2-2-16,-2 1-3 0,-3 0 0 15,-1 0 0-15,-1 0-1 16,-4 0 1-16,1 0-1 16,-2 4-51-16</inkml:trace>
  <inkml:trace contextRef="#ctx0" brushRef="#br0" timeOffset="150083.7248">28614 9876 63 0,'-6'0'29'0,"1"0"1"15,0 0-7-15,-1-5 7 16,1-1-4-16,1-1-3 15,2-2-9-15,1 0 8 16,-3-1-15-16,1 1-3 0,-1-2-1 16,-2 0-1-16,-1 1 1 15,-2-3-3-15,-1 2 2 16,-3-1 0-16,-1-2-2 16,-3 0 1-16,0 1-1 15,-3-1 1-15,-2 5-2 16,-1-4 3-16,-4 6-2 0,-2 0 1 15,-3 3-1-15,-8 4 1 16,-8 0-2-16,-8 13 1 16,-10 8 0-16,-8 6-33 15,-10 9 5-15,-4 1 0 0,-2 8 21 16,0 5 0 0,-3 3 3-16,-2 1 0 0,5 3 3 15,2 0-3-15,0 4 4 16,4-1 1-16,-4 1-1 15,5 4-1-15,3 0 2 16,2 5 1-16,2-2-1 0,8 3 3 16,5 0 5-16,7-5-3 15,8 0 1-15,13-7-3 16,6 1-1-16,7-3-1 16,5-1-1-16,9 1-1 15,4-3 2-15,4 2-2 0,0 2 1 16,9-3-2-16,11 0-2 15,5-1 1-15,9 0 1 16,9-8 1-16,8-2-3 16,10-4 4-16,3-6 9 15,10-8-4-15,5-8-6 0,2-5 0 16,1-12 3-16,8-1 2 16,2-14-2-16,-3-5-1 15,3-10-5-15,3-3 23 16,4-6-17-16,2-5-22 15,1-1 21-15,5-4-1 0,3-2 1 16,-1-5-6-16,-4-3-29 16,-1-2-31-16,-5-8-12 15</inkml:trace>
  <inkml:trace contextRef="#ctx0" brushRef="#br0" timeOffset="150286.8299">28899 10570 165 0,'30'-87'2'0,"-4"0"0"16,-10 9 0-16,-3 9 15 15,-8 8-3-15,-5 2 3 16,0 6 14-16,-11-4-17 16,-10 0-2-16,-10 0 3 15,-7-1-3-15,-4 5 0 0,-12 7-1 16,-7 8-5-16,-11 13-3 16,-11 15-6-16,-8 10-9 15,-18 5-20-15,-5 22-29 16,-5 8-5-16,-3 8-24 15</inkml:trace>
  <inkml:trace contextRef="#ctx0" brushRef="#br0" timeOffset="151177.3883">27723 9790 176 0,'-5'-1'5'0,"-1"-10"7"0,6 2-1 16,0-2 6-16,0 1 16 16,9-3-28-16,8 0-2 15,5-2 12-15,7 0-13 16,10 1 2-16,3 1-5 0,7-2 3 16,8 4-1-16,6 0-2 15,1 2 2-15,4 2-1 16,-2 0-1-16,4 2 0 15,-2 3 4-15,-4 2-8 16,3 0 10-16,-2 7-8 16,-4 6 5-16,-2 2-3 0,-4 5 2 15,-2 5-3-15,-4 2 3 16,-9 7-1-16,0 5-1 16,-8 4-6-16,-8 7 4 15,-8 5 4-15,-5 6-1 16,-10 5 1-16,-1 2-1 0,-8 5 2 15,-12 0-1-15,-9 0-1 16,-7-2 1-16,-5 3 1 16,-10-5-1-16,-6 5 0 15,-11 0 0-15,-10 4 4 0,-7 6-4 16,-10 1-1-16,-12 2 0 16,-2 0-3-16,-1-5-5 15,6-6-27-15,3-9 33 16,14-10 1-16,11-13-27 15,13-13-52-15</inkml:trace>
  <inkml:trace contextRef="#ctx0" brushRef="#br0" timeOffset="152239.8087">27132 9598 279 0,'0'0'5'0,"0"-2"-3"15,0-1 3-15,0 0 6 16,-1 3-8-16,1 0-7 0,0 6 4 16,0 5-2-16,5 3-2 15,2 7 2-15,2 4 2 16,0 6-1-16,2 3 1 16,0 5 0-16,1 0 0 15,-1 0 3-15,2 1-3 16,-1-6 0-16,1-2 2 15,-1-8-4-15,-1 0-1 0,0-8 6 16,-2-2-3-16,-4-3 2 16,-5 0-2-16,0-1 5 15,-7-1-3-15,-13-2-71 16,-4-2-127-16</inkml:trace>
  <inkml:trace contextRef="#ctx0" brushRef="#br0" timeOffset="152489.7872">26983 10078 256 0,'-9'-9'5'0,"4"0"35"16,5 4-8-16,0 3-10 15,4 2-21-15,10 0-7 16,6 7 5-16,2 4 1 16,6-1 1-16,3 1 2 15,1-4-8-15,-1-1 2 0,-1-6 1 16,-1 0 7-16,-1-4 6 15,2-7-7-15,1-5 9 16,1-5-2-16,1-3-7 16,-2 0-1-16,0-5-1 15,-7 6-2-15,-4-2 1 0,-10-2-16 16,-10 0-85-16</inkml:trace>
  <inkml:trace contextRef="#ctx0" brushRef="#br0" timeOffset="152817.8972">27053 9767 238 0,'-16'0'17'0,"-2"-2"-8"16,6-6 40-16,0-4-18 0,2 0-12 15,1-2-4-15,2-4-3 16,-1 0-4-16,7-7 1 16,1-7-1-16,0-4 0 15,11-3-2-15,6-4-1 16,5-1 0-16,4 2-1 0,2 4-3 16,1 7-1-16,3 9 0 15,1 7 0-15,2 13-1 16,5 2-1-16,7 17 2 15,9 9-1-15,10 10 2 0,11-1-20 16,7-2-92-16</inkml:trace>
  <inkml:trace contextRef="#ctx0" brushRef="#br0" timeOffset="154364.7363">27175 9371 132 0,'-5'-7'6'0,"-2"-1"-3"16,2 3 0-16,-1 2 5 16,0 1 3-16,1 0 2 15,0 1-6-15,0 1-1 0,1 0-4 16,1 0 1-16,-1 0 3 15,0 0-2-15,4 5-2 16,-2 7-4-16,2 0 1 16,0 6 0-16,0 3 0 15,0 4 1-15,0 3 1 0,4 4-1 16,2 5-1-16,2 1 1 16,3 6-3-16,2 3 5 15,6 1 2-15,1 4 2 16,2-4-2-16,2-3-1 15,0-3 0-15,-1-4-1 16,1-10 4-16,-8-2 0 0,0-7-2 16,-7-3 18-16,-4 0-20 15,-3 0 0-15,-2-5 4 16,-5 0-65-16,-6-8-40 16</inkml:trace>
  <inkml:trace contextRef="#ctx0" brushRef="#br0" timeOffset="154770.9509">26924 10101 258 0,'-7'0'6'16,"2"0"5"-16,5 0 6 16,0 0-2-16,1 0-33 15,10 0 16-15,9 7 2 16,2 0-1-16,8 2 3 0,1 0 0 16,5 0-1-16,1-4 0 15,2-1-1-15,-1-4-1 16,2 0 2-16,1-11 14 15,-2-3-15-15,-5-2 12 16,-1-4 2-16,-8 1-2 16,-2-1-4-16,-4 0-3 15,-4-1-3-15,-6 1 1 0,1 3-3 16,-5-5 1-16,-5-1-2 16,0 2-22-16,-2-4-40 15,-11 0-12-15,-1-2-61 16</inkml:trace>
  <inkml:trace contextRef="#ctx0" brushRef="#br0" timeOffset="155192.7886">26906 9669 155 0,'-11'9'38'0,"1"-7"-35"0,3 0-1 15,0-2 0-15,2 0 24 16,3 0 8-16,1-10 1 16,1 0-25-16,0-6-1 15,0-4-5-15,1-5-1 0,7-4 0 16,-1 1 3-16,2-3-3 15,-2-2 6-15,4 4 5 16,-2 4-7-16,2 2-6 16,0 6 1-16,-2 2 0 15,3 7-2-15,-1-2-2 16,3 5 4-16,3 3-4 0,2 2-1 16,6 0 3-16,9 14 0 15,4 2 0-15,5 11-4 16,5 9 2-16,6 7 2 15,4 7 2-15,-2 0-1 16,-4-2-84-16,-6-3-121 0</inkml:trace>
  <inkml:trace contextRef="#ctx0" brushRef="#br0" timeOffset="156536.6033">27143 9468 85 0,'0'-10'1'0,"0"2"4"16,0 2 0-16,0 0 2 15,-2 0 0-15,-3 2-5 16,0-3 0-16,1 2 1 0,1 0 7 16,-1-1 5-16,0 2-2 15,-3 1-2-15,3 1-6 16,-1 0 2-16,-2 2-2 15,-3 0-1-15,0 0-3 16,-2 7 0-16,-3 3-1 16,3 0 0-16,-1-1-2 0,2-1 0 15,1-3 5-15,2 0-4 16,3-2 1-16,-1-1 2 16,3 0 1-16,-2 1-4 15,3 5 2-15,-2 4-1 16,3 4-2-16,1 9-9 0,0 6 7 15,0 4 1-15,3 5 3 16,8 4 4-16,-1 0-2 16,5 6-1-16,-1-1 2 15,4-3-3-15,-4-1 0 16,3-8-2-16,-3-6 1 16,1-8 0-16,-3-4 1 0,1-6 1 15,-4 0-3-15,-4-5-43 16,0-2-83-16</inkml:trace>
  <inkml:trace contextRef="#ctx0" brushRef="#br0" timeOffset="156974.0264">26718 9780 126 0,'-8'-9'20'0,"3"-7"-17"0,0-4 0 16,3-3 4-16,2-2 6 15,0-2-2-15,2-3 0 16,5 0-4-16,4-1 0 15,-1 5-2-15,1 1 36 0,-1 1-38 16,0 5-2-16,2 5 0 16,0-3-1-16,1 5 0 15,4-2 0-15,0 1 0 16,4 1 0-16,-1 3 1 16,-1 1-2-16,-1 3 1 15,-2 5 0-15,-3 0-1 0,-1 1-7 16,-3 11 3-16,2 4-2 15,0 6 6-15,4 7 0 16,0 2-3-16,2 6-2 16,4-3-18-16,2-4-17 15,1-5-67-15</inkml:trace>
  <inkml:trace contextRef="#ctx0" brushRef="#br0" timeOffset="157395.9146">26885 9507 143 0,'-7'-11'38'16,"1"4"-25"-16,0 4 12 15,6 3-12-15,0 0-7 0,0 10-15 16,2 13 4-16,11 8 1 16,-1 6 3-16,7 9 1 15,2 6 0-15,2 0 2 16,1-2-1-16,1-5 1 16,-1-8-3-16,-5-9-27 0,1-8-4 15,-10-9-19-15,-6-6-61 16</inkml:trace>
  <inkml:trace contextRef="#ctx0" brushRef="#br0" timeOffset="157864.6017">26971 10015 53 0,'-13'0'18'16,"1"0"-22"-16</inkml:trace>
  <inkml:trace contextRef="#ctx0" brushRef="#br0" timeOffset="157989.5883">26983 10086 47 0,'25'3'-14'16,"3"-3"18"-16</inkml:trace>
  <inkml:trace contextRef="#ctx0" brushRef="#br0" timeOffset="163474.4359">7985 8900 153 0,'5'2'9'0,"1"0"-12"0,3 1 12 16,3 1 0-16,5 0-3 15,-2 3-2-15,4-2-3 16,1 2 0-16,1-1 0 16,4 1 1-16,2-2-1 15,3-1-1-15,6 0 1 16,5-1 0-16,5 2 4 0,2-1 0 15,7 1 1-15,5 0 0 16,1 1-3-16,2 1-1 16,6-2-1-16,2 1 0 15,6-2 2-15,6-4-3 16,7 0 4-16,5 0-3 0,8-4 1 16,7-3-1-16,4 1 0 15,2 1-1-15,4-1 2 16,4 3-2-16,2 1 0 15,2 2 2-15,1 0 2 16,5 0 5-16,2 0 17 0,-4 0-14 16,4 0-10-16,0 0 3 15,0 0-3-15,-2 0 0 16,0 0-1-16,-5 0 0 16,-2-3 15-16,-1-1-12 15,-8 1 2-15,1 1-4 16,-4 2-1-16,-6 0 0 0,-4 0-1 15,-5 0 1-15,-8 2 0 16,-12 6 1-16,-8 9-2 16,-14 2-3-16,-12 6-63 15,-19 2-28-15</inkml:trace>
  <inkml:trace contextRef="#ctx0" brushRef="#br0" timeOffset="166427.5937">7391 11253 175 0,'1'-9'14'0,"3"-4"-10"15,-2 1 1-15,-1 1-2 16,3 1 3-16,2-1-3 15,-3 2-2-15,3 0 2 16,-3 0-2-16,2 4 4 16,1-2 2-16,-1 2-2 0,4-1-1 15,-2 0-3-15,6 3 2 16,0 1-2-16,2 1-1 16,5-1 0-16,2 2 0 15,7 0-1-15,2-2 2 16,6 2 1-16,2 0-2 15,7-2 1-15,0 2 1 0,5 0-2 16,0 0 1-16,5-1-1 16,1 1 0-16,8-2 1 15,1 0 5-15,3 0 0 16,1 2 12-16,0 0-13 0,-2 0-4 16,-2 0 1-16,-2 0-2 15,-3 0 0-15,-8 0 2 16,-6 0-2-16,-2 0 0 15,-10 4 1-15,-4-1-1 16,-7 3 0-16,-8-1-1 16,-7 0-1-16,-4 4-23 0,-5-4 4 15,-10 4 8-15,-12-1 7 16,-10 2 7-16,-6-1-4 16,-7 2-6-16,-3-2-1 15,1-2 5-15,2 0 4 16,-4-3 0-16,0-1-5 15,-2-1-3-15,-1-2 6 0,0 0 2 16,-2 0 1-16,0 0 1 16,2-5-1-16,4 0 1 15,-3-1-1-15,1 1 1 16,3-3 1-16,3 5-2 0,2-4 1 16,1 1 0-16,9 1 0 15,3 2 1-15,3-3 4 16,11 3 5-16,3-1 1 15,7 2-3-15,5 0 0 16,2 2-11-16,16-3-5 16,11-1 16-16,7 1-5 0,8-2-3 15,9-3 4-15,1 3 1 16,3 0 18-16,8 1-11 16,5-1-2-16,5 1-7 15,6 0-1-15,3 4-2 0,3 0 0 16,2 0-1-16,-6 0-43 15,-4 4-23-15</inkml:trace>
  <inkml:trace contextRef="#ctx0" brushRef="#br0" timeOffset="167786.836">11166 11049 137 0,'-5'-6'7'0,"3"-1"4"16,1 1 0-16,-1 1 0 16,2-2 1-16,-2 3-3 0,2 1 2 15,0-1-3-15,0 0-2 16,0 0-1-16,0 1-2 16,0 1-3-16,4 1 0 15,4 1 1-15,2 0 1 16,2 0 1-16,5 0-8 15,2 0 10-15,1 0-4 0,2 0 2 16,1 3-1-16,3 0-1 16,3 1 1-16,2 1 0 15,3 1-1-15,6-2 0 16,-2-1 0-16,2 2 1 16,4-1-2-16,1 0 1 0,2-1-4 15,-1 1 9-15,5-2-6 16,1-1 2-16,3 1 4 15,1 0-1-15,5-1-3 16,3 1 1-16,1 0-8 16,4 0 10-16,1-2-2 0,1 2 12 15,-1-1-11-15,4 2-3 16,-1-3 1-16,0 1-1 16,2 1 0-16,3 2 1 15,-2-3-1-15,-1 3 0 16,3-1-1-16,-1 1 1 0,-1-3 2 15,-1 4-4-15,1-2 2 16,-3-1-4-16,3 1 6 16,-1-3-4-16,1 2 2 15,-1-2 7-15,-2 2-3 16,-2-2-4-16,-3 0 2 16,-2 0-3-16,-2 0 1 0,-4 0 1 15,-1 0-1-15,-5 0 1 16,-2 0 1-16,-2-2 2 15,-3 0 0-15,-4 2-1 16,-4-1 0-16,-5 1-3 16,-3 0-1-16,-4 0 2 0,-3 0-2 15,-3 0 0-15,-1 0 0 16,-2 0 0-16,2 3 1 16,-4 0-1-16,2 3-13 15,-4 0-30-15,1-1-15 0,-5-2-4 16,-1-3-93-16</inkml:trace>
  <inkml:trace contextRef="#ctx0" brushRef="#br0" timeOffset="168818.0462">16450 11221 79 0,'0'-2'13'0,"0"-1"-6"16,0 1-7-16,0 0-3 0,-7 0-12 15,0 0 2-15,-3-1-5 16,1 1 9-16,2-2 9 16,0 3 0-16,0-3 0 15,1-1 4-15,1 1 25 16,2 0 12-16,-1 1-21 16,1 0-5-16,-4-1-9 0,4 1-3 15,0-1 1-15,-1 0-2 16,2 1 2-16,2-1 4 15,0 0 5-15,0-1-3 16,0 0 10-16,0-3-3 16,6 3-9-16,0 0-3 0,6 0 0 15,0 0-4-15,8-1-1 16,0-1 1-16,5 3-1 16,2-3 1-16,3 0 0 15,4 0-2-15,5 2 2 16,2-1-1-16,1 1 0 15,11-3 1-15,-1 3-1 16,1 2 0-16,5-1 0 0,-1 1 0 16,6-1 0-16,-3-1 1 15,1-1-1-15,-2 1 0 16,-3 2 0-16,0-3 0 0,-8 2-1 16,-1 1 1-16,-6 1 0 15,-4 2 0-15,-5 0 0 16,-3 0-1-16,-3 5-5 15,-5 2-26-15,-3 1-15 16,-2-1-52-16</inkml:trace>
  <inkml:trace contextRef="#ctx0" brushRef="#br0" timeOffset="169474.2243">18438 11131 34 0,'-17'0'26'16,"5"0"-5"-16,-5 0-5 0,5 0-9 15,-3 0-2-15,2 0-3 16,2 0-1-16,1 0-1 16,3 0 1-16,4 0 0 15,1 0 4-15,2 0 21 0,0-3-10 16,4 0-8-16,10-1-1 16,4 1-7-16,4-3 1 15,5 1 4-15,5-1 1 16,4 1 13-16,5 0 14 15,4 0-15-15,3 0-15 16,5 4-2-16,1-3 1 0,2 4-2 16,2-1 0-16,3 1 0 15,2 0 0-15,-2-2 0 16,0 2 1-16,-5-2 2 16,-4 2 3-16,-6-2 2 15,-4 2 2-15,-6 0-1 16,-4 0-3-16,-3 0-2 0,-5 0-2 15,-7 4-2-15,1 3 0 16,-4 4-1-16,-4-4 0 16,0 3-29-16,-1 0-28 15,3-5 15-15,-2-2-108 0</inkml:trace>
  <inkml:trace contextRef="#ctx0" brushRef="#br0" timeOffset="170052.2993">20601 11080 107 0,'13'0'36'15,"5"0"-22"-15,2-2-6 16,3-1-4-16,4-1 1 16,7 1 0-16,6-1 6 0,3-2-1 15,7 3 17-15,5-4-17 16,8 3 1-16,8 1-5 15,2-1-4-15,8 1-1 16,-1-3 0-16,5 3 0 16,3-4-1-16,0 1 1 0,4-1 0 15,3-4 2-15,0 3 9 16,0-3 3-16,-3 0-4 16,-2-2 1-16,-7 1-6 15,-10 2-2-15,-9-1-1 16,-11 1-3-16,-19 2 1 15,-16-1 1-15,-18-3-54 16</inkml:trace>
  <inkml:trace contextRef="#ctx0" brushRef="#br0" timeOffset="173880.6901">26009 8312 79 0,'0'0'5'0,"-3"0"12"16,1-4 2-16,2 0 2 15,0 1-6-15,0-2-6 16,0 1 0-16,8-3-6 16,1 1-3-16,1 1 0 0,3 0 6 15,5 0-7-15,-2-2 1 16,5 1 1-16,5 1-3 15,1-2 0-15,5 1 5 16,4-3-3-16,4 2-3 16,3-2 4-16,4-3-1 15,6 1-1-15,3-2 3 0,1 3 1 16,4 1 0-16,2 0-5 16,-2 1 2-16,-1 4 3 15,-1-2-3-15,-1-1 0 16,-1 2 1-16,0-2-1 15,2-2-4-15,-1 0-2 0,3 0 9 16,-4 0-2-16,3 2-3 16,-1 1 2-16,-1-2 2 15,-1 4 0-15,-2-2-2 16,3 1 2-16,-4-4-1 0,0 3-1 16,-2-6 2-16,1 2-2 15,-4-2 0-15,-2 4 1 16,-2-4-1-16,-1 0-1 15,0 3 3-15,-3-4-2 16,-2 5 0-16,2-2 1 16,-6 0 0-16,-4 4 0 15,-2 1-1-15,-4 0 0 0,-6 0 3 16,1 0-3-16,-2 4 0 16,-4-1 2-16,0-2-1 15,-2 3 0-15,-2-3 1 16,1 1 0-16,-2-3 3 15,-2 1 7-15,-2 1 2 0,1 1-1 16,-3 0-1-16,1-1-3 16,-2 2-2-16,0 2-7 15,-2 0 1-15,0 0 2 16,2-3-4-16,0 3-1 0,-2 0 1 16,0 0 1-16,1 0 1 15,-1 0 1-15,2 0-2 16,-2 0 2-16,0 0-1 15,0 0-2-15,0-1 1 16,0 1 3-16,0 0 1 0,0 0-4 16,0 0 2-16,0 0-1 15,3 0-3-15,3 0-7 16,-1 0-6-16,0 0-24 16,-5 0-31-16</inkml:trace>
  <inkml:trace contextRef="#ctx0" brushRef="#br0" timeOffset="175615.0099">28926 7661 111 0,'5'16'3'0,"1"-5"-3"15,1-4 4-15,0 0 15 16,-1 0-7-16,0-3-4 0,-1-1 0 16,-3-3-1-16,-1 0 19 15,3 0 50-15,-2-10-12 16,-2-8-36-16,0-6-12 16,0-6-2-16,-2-8 8 15,-7-2-3-15,1-9-5 0,0 6-6 16,1-3 1-16,1 2-3 15,5 3-2-15,1 1-2 16,0 4-1-16,7 6-4 16,8 4-1-16,4 6 0 15,1 4-8-15,1 10-38 0,-1 5-19 16,-8 1-78-16</inkml:trace>
  <inkml:trace contextRef="#ctx0" brushRef="#br0" timeOffset="175802.5456">28836 7631 306 0,'13'-4'1'0,"13"-10"-1"15,1-10 6-15,14 3-5 0,7-4 0 16,6 0 1-16,3 0-5 15,1 0-47-15,1-2-64 16</inkml:trace>
  <inkml:trace contextRef="#ctx0" brushRef="#br0" timeOffset="176864.9184">29111 7568 220 0,'-12'-12'6'16,"0"-6"2"-16,4 2 20 15,1-4-1-15,1 2 4 16,5 0 0-16,1-1-10 0,0 3-6 16,1 3-21-16,6 4 4 15,4 4 3-15,0 3 3 16,0 2-3-16,1 0 0 15,-1 12-3-15,0 6-4 16,-4 13-3-16,1 7 1 0,-1 10 4 16,0 4 5-1,6 1 1-15,1 0-18 0,6-8-43 16,4-13-32-16</inkml:trace>
  <inkml:trace contextRef="#ctx0" brushRef="#br0" timeOffset="177427.3929">32799 7447 330 0,'-10'-18'3'0,"-1"-5"7"0,2-8 18 16,-1 1-5-16,2-6-2 16,1-1-3-16,1-6-3 15,6-1-4-15,2 0-2 16,3 2 0-16,7 3-1 16,2 7-8-16,1 5-2 15,2 4 1-15,0 8-1 0,-2 8-4 16,4 5-47-16,-5 2-28 15,-3 0-68-15</inkml:trace>
  <inkml:trace contextRef="#ctx0" brushRef="#br0" timeOffset="177599.2899">32839 7240 437 0,'9'0'-25'0,"4"-9"21"16,7-4 2-16,7 4-1 16,7 1-52-16,1-5-7 15,1-1-26-15,-2-2-55 16</inkml:trace>
  <inkml:trace contextRef="#ctx0" brushRef="#br0" timeOffset="177755.5289">33196 7060 245 0,'4'0'93'0,"-2"0"-82"16,1 0-10-16,-3 3-16 16,2 8 15-16,0 5-3 0,-2 0 10 15,0 7-7-15,3 0 1 16,2-1-9-16,2-5-60 16,3-6-6-16</inkml:trace>
  <inkml:trace contextRef="#ctx0" brushRef="#br0" timeOffset="178036.7226">33373 7076 188 0,'0'-15'137'0,"0"3"-126"16,0 3 23-16,0 4 1 16,0 5-18-16,0 0-12 0,0 0-14 15,0 10 5-15,0 6 4 16,0 2-1-16,5 2 1 15,9 1-3-15,4-3-4 16,1-2 0-16,5-5 2 0,-1-8 5 16,3-3-4-16,-1 0 8 15,-6-10 4-15,0-5-4 16,-11 0-3-16,-8-2 7 16,-3 3-8-16,-19 2 0 15,-14-1-15-15,-10 2-44 16,-15-1-14-16,-10-1-23 0</inkml:trace>
  <inkml:trace contextRef="#ctx0" brushRef="#br0" timeOffset="178567.9301">30134 6897 188 0,'5'-11'5'15,"-2"-7"12"-15,-3-4 28 16,0-9-13-16,-2-6-18 0,-7-3 5 16,0-10 3-16,-7-4-1 15,2-2-8-15,0-1 5 16,2 0 6-16,2 2-10 16,3 6-5-16,2 9-7 15,2 8-1-15,1 9-1 0,2 3-1 16,0 10-4-16,6 7-8 15,7 3-37-15,-3 0-13 16,-2 11-18-16,-5 6-22 16</inkml:trace>
  <inkml:trace contextRef="#ctx0" brushRef="#br0" timeOffset="178739.8333">29851 6676 214 0,'-2'2'24'0,"2"-2"55"0,3-11-53 16,12 1-19-16,6-5-18 16,5 1 14-16,6-4-1 15,2 0 0-15,6-2-1 16,-4 0-58-16,-4-4-54 16</inkml:trace>
  <inkml:trace contextRef="#ctx0" brushRef="#br0" timeOffset="179021.025">30165 6391 259 0,'8'-18'3'16,"-1"2"10"-16,3 0 0 15,7 2 18-15,-3 1-23 16,6 2-2-16,0 4 1 0,-1 4-4 16,3 3 0-16,0 2-4 15,-3 17-2-15,-4 5-4 16,-3 6 3-16,-5 2 1 0,-1-4 8 15,-4 1-3-15,-2-8 1 16,5-5-2-16,2-4 0 16,3-6-2-16,7-1 1 15,3-4 1-15,4-2 2 16,7 1 3-16,6-3-8 16,2-8 3-16,2-4-6 15,-2-5-103-15,-4 2-28 0</inkml:trace>
  <inkml:trace contextRef="#ctx0" brushRef="#br0" timeOffset="179661.5931">30575 6139 218 0,'-15'-30'6'16,"3"2"2"-16,-3 1 28 16,1 2-4-16,-1 3-16 15,-6 3-11-15,-2 4-3 16,-3 1-1-16,-4 5-1 0,-4 4-1 16,-4 5 1-16,-1 0 0 15,-1 9-3-15,-5 10 1 16,-5 6 1-16,0 10-1 15,-4 5 0-15,0 7 2 16,6 6-3-16,6 1 3 16,5 4-4-16,8 2 0 0,10 1 3 15,9 0-2-15,6-1 2 16,4-2-1-16,11-3 4 16,11 1-2-16,7-6-2 15,8 0-2-15,8-6 3 16,5-5 2-16,9-3-2 0,8-7 0 15,7-8 7-15,-1-7-4 16,-1-8-9-16,0-6 19 16,-11-7-12-16,-5-18-5 15,-13-10 12-15,-7-7-9 16,-8-12 9-16,-1-4-5 0,-5-10 0 16,-3-7-2-16,-5 0-1 15,-9-4 3-15,-5 4-6 16,-5 4 6-16,-21 10 1 15,-11 6 8-15,-9 13-6 16,-8 6 3-16,-2 9-5 16,-7 11-1-16,-3 10-1 0,0 6-1 15,0 17 0-15,1 13-1 16,4 8-13-16,0 12-33 16,9 8 8-16,7 14 12 15,8 10 1-15,6 7-10 16,8 7-38-16</inkml:trace>
  <inkml:trace contextRef="#ctx0" brushRef="#br0" timeOffset="181161.4806">29538 7288 205 0,'-3'-9'14'0,"3"-2"-12"16,0 0-2-16,3 1 3 15,12-1 0-15,3-1-7 16,9-1 10-16,5 1-3 16,7-2 0-16,5 1-7 15,6 0 8-15,7-3-4 0,8 1 1 16,7-2-5-16,7 1 4 16,9-1-1-16,2-3 4 15,3 2-1-15,4 0 0 16,0-1-3-16,4-1 2 15,-1 0-2-15,-1 1 1 0,7-1 5 16,-4-1 2-16,-1 1 6 16,-3 2-4-16,0-1-4 15,-1 1-4-15,-4 1-1 16,2 5 1-16,-5-2 0 16,-6 3-1-16,-7 1-2 15,-10 2 2-15,-13 1 2 0,-10 0-2 16,-5 3 2-16,-5-3-1 15,-5 4 0-15,-3-1 0 16,-1 4-2-16,-1 0 2 16,-4 0-2-16,-5 4 0 0,-2 1-5 15,-2 2 1-15,-6-1-1 16,0 2 5-16,1 0-1 16,-4-2 2-16,2 5 2 15,-1 2-5-15,-1 1-2 16,-2 6 3-16,0 1-3 15,0 8 3-15,0-1 1 16,0 6 5-16,0 4-4 0,0-1 3 16,0 3-3-16,0 2 2 15,0 1-3-15,0 0 3 16,0 0-2-16,2-2 0 16,-1-4 1-16,1 1-1 0,0-4 1 15,0 1-1-15,-2-3 0 16,0 2 1-16,0 0-1 15,0-2 0-15,0 1 2 16,0-5-3-16,5-3 0 0,-2-2 3 16,-1-5-1-16,1 0 1 15,-1-8-2-15,-2 0 0 16,0-3-2-16,0-2 0 16,-2 1-3-16,-6-2 10 15,-3 0-3-15,1 0-3 16,-3-1 4-16,-5 1-3 0,-2-2 0 15,-1-1 3-15,-3 3-2 16,-2-2 0-16,-5 0-1 16,-3 3 0-16,-4 2 1 15,-7-2-1-15,-3-1 0 16,-2 1 0-16,-8 1 1 16,1-3-1-16,-4 3 0 0,-4-3 0 15,1 2 0-15,-6 1 1 16,2 1-2-16,0 2 3 15,-3 2-2-15,-5 1 0 16,-1 0-1-16,1 3 2 16,-4-2-1-16,-1 1 0 0,2-2 1 15,0 2-2-15,1 0 1 16,2-2 0-16,-2 4 1 16,1-3-1-16,9 2 0 15,-1-5-1-15,6 2 2 16,9-4-1-16,3-1 0 0,0 0 0 15,7-1 0-15,1-1 0 16,-1 0 1-16,5-1-2 16,3-2 2-16,1 3-2 15,4 0 2-15,4-1-1 16,2 1 0-16,3-2-1 16,2 3-1-16,6 0-11 0,2-1-17 15,4-4-3-15,3 2-9 16,5-3-61-16</inkml:trace>
  <inkml:trace contextRef="#ctx0" brushRef="#br0" timeOffset="181567.7322">29729 7324 274 0,'-2'-25'-50'0,"2"1"58"0,-2 5 1 15,0 4-6-15,1 7-1 16,-3 2-6-16,-1 6 10 15,1 0-8-15,1 0 0 0,-3 11 0 16,2 5 0-16,3 5-1 16,-1 6 2-16,2 9-1 15,0 3 2-15,0 6-2 16,3 7 2-16,1-1-1 16,2 3 1-16,-3-4 0 0,4-5 0 15,0-5 0-15,-1-8 0 16,5-3 3-16,-4-4-1 15,0-1-1-15,-2-3 0 16,-3-6-20-16,-2-5-123 16</inkml:trace>
  <inkml:trace contextRef="#ctx0" brushRef="#br0" timeOffset="183130.2848">31142 6981 243 0,'0'0'52'0,"0"-10"-40"15,0-7-1-15,13-1-1 16,3-5-6-16,6-5-6 16,6-6 5-16,6-7 2 15,2-4-3-15,5-5 1 0,3-3 1 16,-2-3-1-16,0-1 10 16,-6 2-1-16,2 2 0 15,-10 7 4-15,-4 4-3 16,-5 9 5-16,-4 8-4 15,-3 3-7-15,-5 8-2 16,1 1-2-16,-4 6-2 0,-1 2-1 16,-1 5-1-16,0 0-9 15,-2 0-53-15,0 9 32 16,0 4-22-16,-6-3-40 16,-5 1-3-16</inkml:trace>
  <inkml:trace contextRef="#ctx0" brushRef="#br0" timeOffset="183458.3759">31322 6371 210 0,'-9'0'4'16,"-1"-1"2"-16,3-3 5 16,4-3 3-16,3 0 34 15,0-2-22-15,2-2-20 16,9-3-13-16,5-2 3 15,5-1 13-15,2 0-7 0,4-5 1 16,2 4-1-16,3-1-2 16,0-2 0-16,5-1 3 15,2 1-2-15,1-1 6 16,1-1-3-16,-3 1-1 16,0 9-2-16,-8-2 9 0,-1 6-11 15,-5 6 1-15,-9 3-2 16,2 8-4-16,-5 17 0 15,3 13 2-15,0 23 4 16,4 17 5-16,-4 17-67 0,6 4-124 16</inkml:trace>
  <inkml:trace contextRef="#ctx0" brushRef="#br0" timeOffset="186880.4079">32362 6589 286 0,'0'0'2'0,"-6"0"0"16,3-5-1-16,-3-3 3 16,0-3-1-16,3-1 2 15,0-2 3-15,-3-8 8 0,1-1-9 16,-1-3-1-16,-1-1-1 16,0-5 1-16,-3-4-4 15,2-2 1-15,-1 1 0 16,2-4 1-16,-2-1-3 0,5-3 6 15,-1 2-2-15,3 2-1 16,2 3 1-16,0 5-3 16,0 6 1-16,7 4-5 15,2 7 1-15,4 3-1 16,2 6 1-16,-2 3 4 16,1 4-40-16,3 0-55 0,-8 4 11 15</inkml:trace>
  <inkml:trace contextRef="#ctx0" brushRef="#br0" timeOffset="187099.1594">32250 6275 115 0,'-5'5'26'0,"5"-3"-2"16,0-2 6-16,0 0-4 15,0 0 0-15,7 0-2 0,4 0-14 16,3 0-12-16,8-4 7 16,-1-1-8-16,2 0 4 15,-1-1-38-15,-5-4-52 16</inkml:trace>
  <inkml:trace contextRef="#ctx0" brushRef="#br0" timeOffset="187802.2266">32513 6063 58 0,'0'-6'8'0,"-2"1"4"16,2-2 2-16,-2 1 9 0,-2 0-6 16,4-2 5-16,0 1-7 15,0 0-4-15,0 0-6 16,0-1 5-16,0 3-1 15,0 0 2-15,0 3 0 16,0 2-3-16,0 0-10 0,0 2 1 16,0 8-4-16,0 1 5 15,0 3 0-15,-2 3 1 16,-2 2-1-16,4-1 0 16,0 2 0-16,0-2 0 15,0 2 0-15,0-3 1 16,10-1-2-16,-1 0 1 0,5-5-5 15,2-1 4-15,0-2 2 16,1-3-1-16,-2-5 9 16,2 0-9-16,-5 0 5 15,1-7-1-15,-4-4-2 16,1-1 0-16,-2-3 3 0,-1 3 6 16,-2-2-3-16,-1 2-3 15,-2-3 0-15,-2 2-4 16,0 3 3-16,0 1 0 15,0 1 0-15,0 3-5 16,-4 3 3-16,1 2 4 0,1 0-7 16,-3 0-1-16,1 6 2 15,1 5-3-15,-3 3 3 16,4 4 0-16,0 0 0 16,2 1 0-16,0 1 1 15,0-1-2-15,0 1 2 16,4-1-3-16,3 2-18 0,-3-9-40 15,-2-2-98-15</inkml:trace>
  <inkml:trace contextRef="#ctx0" brushRef="#br0" timeOffset="188192.8621">32158 6653 93 0,'-1'4'24'16,"-1"-4"-5"-16,2 0 3 15,0 0 21-15,8 0-15 16,9-8-20-16,8 1-7 16,8-3 2-16,8-4-1 15,6 3 1-15,2-4-5 0,2 1 4 16,-3-2 0-16,-3 3 1 16,0 2 1-16,-8 0-3 15,-10 1-1-15,-1 0 1 16,-6 3-1-16,-4-1 0 0,-5 1-1 15,1-1-23-15,-5-3-17 16,-1 1-126-16</inkml:trace>
  <inkml:trace contextRef="#ctx0" brushRef="#br0" timeOffset="188677.1655">32725 5911 267 0,'-2'-23'0'0,"-1"3"9"16,1 2 6-16,2 7 21 15,-1 4-24-15,-1 2-4 16,0 3-5-16,2 2-3 0,-3 0-4 15,1 4 0-15,0 8 3 16,0 4-5-16,1 8 5 16,-1 4 0-16,0 6 1 15,2 7 0-15,0 2-14 16,0 1 14-16,4-2 0 16,1-2-1-16,2-4 1 0,1-2 14 15,-3-1-26-15,2-4 12 16,0 4 0-16,0 1-1 15,1 2 0-15,-3-1 1 16,4 2-1-16,-4-3 2 16,0-1-2-16,1-4 0 0,0-9 2 15,-3-2 1-15,0-6-1 16,1-4 0-16,-2-1 1 16,-2-6-11-16,0 1 35 15,1-2-25-15,-1 0 1 16,0 2 0-16,0 0-24 0,-8-2-59 15,-4 0 19-15</inkml:trace>
  <inkml:trace contextRef="#ctx0" brushRef="#br0" timeOffset="189208.3714">32762 6215 66 0,'2'-4'17'16,"-2"0"6"-16,1 0-5 15,-1 4-6-15,0 0-6 16,0-1-5-16,0 1-4 16,0 0 2-16,0 0-1 15,0 0 8-15,2 0-3 16,0 0 3-16,-2 0-4 0,2 0-2 16,-2 0 1-16,0 0-1 15,0 3 4-15,0 5-1 16,0 0 0-16,0 3-3 15,-2 5 1-15,-2 4 0 16,3 0 0-16,1 4 0 0,0 3 2 16,0 4-1-16,0-3-1 15,0 4 1-15,0 0-1 16,0 0-1-16,1 1 1 16,1-1-1-16,0 3 1 15,0-1-1-15,-1 3 1 0,5 1 0 16,-3-1 0-16,2-3 1 15,-2 3 1-15,-1-2-2 16,-2-7 0-16,0-5-9 16,-8-12-129-16</inkml:trace>
  <inkml:trace contextRef="#ctx0" brushRef="#br0" timeOffset="191395.9682">32286 5882 59 0,'-2'-7'8'0,"2"2"3"16,0 0 3-16,0-5 5 16,0 4-2-16,0-2-8 15,0-1 3-15,0-5-2 16,0 1 2-16,0 0-3 15,0-2 2-15,0 1-4 0,0 0 0 16,0 1 2-16,-4-1-3 16,3-1-2-16,-5 1 3 15,1 2-2-15,-2-2-1 16,1 2-1-16,-3 0 0 16,2 1-3-16,-1 1 3 0,-2 3 1 15,1 0-2-15,1 1 1 16,-7 1-1-16,1 1-2 15,-3 3-1-15,2-1 2 16,-4 2-4-16,2-2 6 16,-2 2-3-16,3 0 0 15,-2 0 0-15,2 0 0 0,-3 0 1 16,-1 2-1-16,-6 3 0 16,3 2 0-16,-8 2-1 15,-1 0 1-15,-2 2-1 16,0 0 0-16,0 1 2 15,2-1-1-15,3 3 0 16,2-3-1-16,3 3-1 0,2 2 1 16,1 2-1-16,1 3-2 15,3 2 1-15,-1 0-1 16,0 1 3-16,2-1 1 16,-2 0 1-16,0-5-1 15,-1 2 0-15,0-1 1 0,1-5-1 16,1 1 1-16,2-3-1 15,1-4 1-15,4-1-1 16,5-4 0-16,1 1 1 16,3-3 0-16,-1-1-1 15,0 0 0-15,2 0 0 0,0 0 2 16,0 0 3-16,0 2-6 16,0 0-15-16,-2 0-20 15,1-2 1-15,-4 0-56 16</inkml:trace>
  <inkml:trace contextRef="#ctx0" brushRef="#br0" timeOffset="191849.0718">31281 5941 123 0,'-6'-3'4'0,"2"-1"4"0,2 1 0 15,1 1 6-15,-1 0-4 16,2 2-2-16,-2-2-1 16,2 2-4-16,0 0-3 15,0 0 0-15,0 0-2 0,0 0 3 16,0 2-1-16,2 5-1 15,1 0 1-15,3 4-1 16,0 0 1-16,-3-1-1 16,1 1 1-16,1 0-1 15,-2-2 1-15,3-4 0 16,-5 2 1-16,5-3-1 0,0-3-2 16,1-1-1-16,3 0 12 15,1 0 0-15,5 0-2 16,-1-1-5-16,-1-4 0 15,-1 1 1-15,-1 0-2 16,0 2 0-16,2 1-3 16,-4-1 2-16,-1 0-14 0,0 0-11 15,0-3-108-15</inkml:trace>
  <inkml:trace contextRef="#ctx0" brushRef="#br0" timeOffset="192645.9266">31330 5961 48 0,'0'0'16'0,"0"0"-13"0,4 0 2 15,2 0-4-15,-1-4-6 16</inkml:trace>
  <inkml:trace contextRef="#ctx0" brushRef="#br0" timeOffset="193192.7323">31313 5854 74 0,'-4'-4'6'16,"1"1"1"-16,0 1 20 15,2 0 1-15,1 2-13 16,0 0-5-16,0 0-9 15,0 0-3-15,0 0 2 16,0 2 0-16,0 3-1 0,0 4 1 16,0 2 0-16,0 0 0 15,0 5-2-15,0-2 1 16,1 4 0-16,2 2 1 16,0-1 0-16,-1-1-2 15,0 0 2-15,1-4 0 16,1-1 0-16,-2-3 0 0,1 1 2 15,2-2-2-15,2-2 1 16,-4 0-1-16,6-4-1 16,1 2 5-16,5-5 2 15,4 0 3-15,3 0-1 0,3 0-3 16,1-8 0-16,-1 1 0 16,-1 0-2-16,3-2-1 15,-3 0-1-15,-4 4 0 16,-3 0-1-16,-2 1-1 15,-1 0-10-15,-5-1-15 16,-3 0-26-16</inkml:trace>
  <inkml:trace contextRef="#ctx0" brushRef="#br0" timeOffset="193552.073">31316 5884 30 0,'0'-2'28'0,"0"-1"-15"16,0 3 0-16,0 0-9 16,0 0-4-16,0 0 1 15,0 3-2-15,2 4 0 16,0 4 0-16,0 2 2 16,-2-1-2-16,0 4 0 15,0 0 2-15,0 2-1 0,0 0 0 16,-6 0 1-16,3 0 0 15,-1-2-1-15,1-2-47 16</inkml:trace>
  <inkml:trace contextRef="#ctx0" brushRef="#br0" timeOffset="194020.7773">31264 5899 99 0,'0'0'10'16,"0"0"-7"-16,0 0-4 16,0 3 0-16,2 2 1 0,0 3 0 15,-2 2 0-15,1 3 0 16,1 1 0-16,4 2 0 16,-1 0-1-16,1-2 2 15,-1-1-1-15,4-4 1 16,0-2-2-16,0-1 2 15,3-3 2-15,1 0-5 0,3-3 4 16,2 2 4-16,2-2-2 16,1 0-1-16,3 0-2 15,-1 0 3-15,3-2-1 16,-5-3-2-16,2 2-2 16,-3-1-2-16,-4-2-2 0,-3 1 6 15,-6 0-59-15</inkml:trace>
  <inkml:trace contextRef="#ctx0" brushRef="#br0" timeOffset="195567.5488">31306 5981 40 0,'0'0'20'0,"3"0"-10"0,-1-4-2 15,3-2 1-15,1 0-3 16,-1-2 2-16,5 0 0 16,-4-2-1-16,3-2 2 15,2 0-1-15,-2-1 0 16,2 0-4-16,-3 1 1 15,2 1-2-15,2-3-2 0,2 5-1 16,1-3 0-16,3-1-2 16,3 2 2-16,1-3 3 15,3 3-2-15,2-1-2 16,2-1 1-16,2 1 0 16,-1 1 2-16,4 0-6 0,0 1 6 15,-1 1-1-15,-3 2-7 16,-3 0-8-16,-2 1-4 15,-4 3 17-15,1-1 4 16,-4 0 4-16,3 3-6 16,0-3 1-16,-2 3-3 15,1-3 4-15,-2 2-3 0,3 2 0 16,-4 0 0-16,0 0-9 16,-2 0 9-16,-3 4-35 15,-2 3 10-15,-2 0 9 16,1 0-8-16,-2 0 20 15,3 2 1-15,-1-2 3 0,1 1-7 16</inkml:trace>
  <inkml:trace contextRef="#ctx0" brushRef="#br0" timeOffset="196176.87">31765 5717 64 0,'-4'-10'12'0,"3"0"-1"15,-1-1 14-15,2 4-14 0,0 0-7 16,11-2-4-16,3 3-3 15,6-1 5-15,5 0-3 16,2 0 5-16,3-2-5 16,9 4-1-16,-2-2-7 15,-1 5-9-15,-2 0-5 0,-7 2 20 16,-3 0-14-16,-9 4 16 16,-3 3-3-16,-4 0 3 15,-1 4-1-15,0-1 2 16,-2 1-5-16,5 5 7 15,-3-3-1-15,2 1 0 16,0 0-5-16</inkml:trace>
  <inkml:trace contextRef="#ctx0" brushRef="#br0" timeOffset="199567.8062">30127 7836 158 0,'19'-8'3'0,"2"-2"1"15,10 1 0-15,7 2-3 16,4 0-6-16,9-2 9 15,5 1-25-15,0 1-14 16,0 0-50-16</inkml:trace>
  <inkml:trace contextRef="#ctx0" brushRef="#br0" timeOffset="202817.5837">29846 7076 23 0,'-16'0'5'0,"-3"0"5"16,7 0 12-16,-1 0-2 15,1 0-1-15,-1 0-11 16,2 0-1-16,1 2-2 0,-1-2 2 16,2 1-1-16,-2 1-2 15,2 0-4-15,0 1 1 16,-1 1 0-16,0 1-1 16,0-1 0-16,1 0-1 15,0-1 2-15,1-1-1 16,3-1 0-16,0 1 1 0,1 0-2 15,3 0 2-15,1 0-4 16,0-2-3-16,5 0-2 16,7 0 10-16,5 0 7 15,8-2-7-15,-1-4-1 0,7 0 1 16,4-2 0-16,2-1-1 16,3 2 0-16,5-4-1 15,-1 3 0-15,1-3-2 16,0 3-2-16,0 0-4 15,0-1 8-15,1 0-4 0,5-2-4 16,5-2 7-16,5 1 0 16,3-2 6-16,3 0-2 15,6-1-2-15,3-3 3 16,-3 1-2-16,1-1-1 16,-2 0 2-16,-1 0-1 15,-2 2 2-15,-4 0-3 0,3 2 0 16,-2 2 1-16,0-1 0 15,4 1 1-15,-2-1-5 16,-4 2 4-16,-3-1 0 16,-3-1-3-16,-7 2 2 0,-4-1 0 15,-4-1 0-15,-4 1-1 16,3 4 2-16,-8-2-4 16,2 1 2-16,-4 4-1 15,0 0 2-15,-1 1-3 16,-2 0 2-16,0 0 0 15,-1 4-1-15,-2-1 1 0,-1 1 0 16,-6 0 1-16,-2 0-2 16,-5 0 1-16,-3 1-3 15,-3 3-3-15,-4 4 2 16,1-3 1-16,-1 2 2 16,0 4 5-16,-1 0-4 15,6 3 1-15,-2 2 0 0,3 0-1 16,1 5 2-16,-2 2-1 15,0 2-1-15,1 4 0 16,-5 3-2-16,3-1 1 0,-1 1-1 16,4 0 4-16,4 0-2 15,1 0 1-15,6 0 0 16,2 2 0-16,2 2 1 16,-1 3-2-16,1 0 0 15,0 2 1-15,-4-2-1 16,1-1 0-16,-1-1 0 0,-5-4 0 15,0-3 1-15,-4-3-1 16,-3-2-1-16,-2-2 1 16,-4-4-1-16,2-1-1 15,-4-2-3-15,-2 0 7 16,2-5 2-16,-6 1-4 16,-3-1-4-16,-5 3 11 15,-1 1 1-15,0-3-3 0,-4 3-2 16,1-3 1-16,-3-1-1 15,-1-1 0-15,-1-3 0 16,-4 4-1-16,-4-2 0 0,-6 0-2 16,-6 2 1-16,-6-2 0 15,-4 3 0-15,-5 1-1 16,-3 1 0-16,2 2 1 16,-2-2-2-16,3 1 2 15,1 5-1-15,-1-6 0 16,2 1 1-16,0 3-1 0,-7-1 0 15,1-2-1-15,-3 0 2 16,-5-1-1-16,-3 0 1 16,-3-2-2-16,-4 1 1 15,-5-4 0-15,-3 0 1 16,2 2-1-16,1-3 0 16,5 1 1-16,-1 2-1 0,6 1 0 15,-1 1 0-15,-1 1 0 16,6 2 0-16,-5-3-1 15,6-1-11-15,2-1-17 16,7-5-15-16,5-3-35 0</inkml:trace>
  <inkml:trace contextRef="#ctx0" brushRef="#br0" timeOffset="203755.0192">29727 7286 136 0,'-7'-11'-8'15,"0"3"10"-15,2-5 4 0,0 2 6 16,2 3-1-16,1-3-2 16,-1 4 0-16,1 1-6 15,-2 4-2-15,1 2 1 16,-4 0-3-16,-1 0 1 15,-1 8-1-15,1-1 1 0,-1 4 0 16,1 1-1-16,1 0 1 16,4 3-1-16,-1 4 1 15,1 3 0-15,1-1-1 16,0 6 1-16,2 5-1 16,-3 4 1-16,0 5 0 0,-1 1 0 15,3 1 0-15,-1-2-1 16,0-1 1-16,2-8 0 15,0-2 0-15,0-9 0 16,4 1-1-16,4-4-4 16,0-1 4-16,3 1 1 0,0 0 2 15,0 1 1-15,-1 2-2 16,0 2-1-16,0-2 1 16,-3-3-1-16,0-2 1 15,1-3-1-15,-5-5 0 16,3-1 0-16,-3-1-6 0,1-2 7 15,1-3 4-15,0-1 1 16,3 3 0-16,1-2-4 16,1-1 1-16,2 0-1 15,0 0 2-15,4 0-4 16,3 0 1-16,5 0-4 16,1 0 5-16,6-1-4 0,1 1 2 15,2 0 3-15,2 0-1 16,0 0-4-16,-1 0 3 15,4 0 0-15,0 0-2 16,2 0 2-16,3 0-9 16,0 0 0-16,7-3-31 0,0 2 33 15,0-1-4-15,1 0-16 16,4-2 12-16,-4 0-26 16,0 0 0-16,0 0 38 15</inkml:trace>
  <inkml:trace contextRef="#ctx0" brushRef="#br0" timeOffset="206208.1906">29623 7235 46 0,'-5'0'14'0,"0"0"-11"16,-3 0 0-16,1 0-2 15,0 1-1-15,0 3 0 16,-1 1 1-16,1 4-1 15,3-2 0-15,1 2-1 16,3 4 1-16,0-3 0 16,0 1-31-16</inkml:trace>
  <inkml:trace contextRef="#ctx0" brushRef="#br0" timeOffset="206614.4105">29695 7836 79 0,'0'2'7'0,"0"-1"-6"16,0 2-1-16,0 0 0 0,0 2-2 15,7-2 5-15,4 1-3 16,1 2 2-16,6-3-6 16,6-3-1-16,4 0 10 15,7 0-6-15,6 0 5 16,5 0-39-16</inkml:trace>
  <inkml:trace contextRef="#ctx0" brushRef="#br0" timeOffset="206708.1627">30226 7848 35 0,'76'-9'23'16,"7"-2"5"-16,0-1-22 15,4 0-4-15,6 3 0 16,-1 0 1-16,1 0-3 0,0 3 0 16,-4-1-24-16</inkml:trace>
  <inkml:trace contextRef="#ctx0" brushRef="#br0" timeOffset="208176.805">31610 5765 0 0,'20'-18'6'0,"4"3"8"16,3 3 4-16,4 5-15 0,-1-1-35 15</inkml:trace>
  <inkml:trace contextRef="#ctx0" brushRef="#br0" timeOffset="209614.2424">32187 6699 351 0,'-3'0'-65'16,"-1"0"67"-16,2 0-2 15,2 0-61-15,0 1 39 0,0 8-18 16,0-6-31-16</inkml:trace>
  <inkml:trace contextRef="#ctx0" brushRef="#br0" timeOffset="214348.3316">3614 12958 48 0,'2'0'70'0,"2"0"-44"15,0-1 1-15,-1-6 3 16,4-1-2-16,0-1-19 15,4-1 3-15,5-3-8 16,2-1-3-16,3-2 0 16,6-2 0-16,6-3-1 15,5 1 0-15,3-3 1 0,0 0-2 16,3 1 2-16,-3-1-1 16,3 0 1-16,-4-2-1 15,-1 2 1-15,1-1-1 16,-3 1 0-16,-2 5 0 15,-4-1 1-15,-7 5-2 16,-4 1 2-16,-5 8-2 0,-6 1 3 16,-8 4-3-16,-1 2 0 15,-14 11 0-15,-9 4 0 16,-15 6-3-16,-7 2 0 16,-4 6-1-16,1-1 1 0,9-3-1 15,4-1-15-15,9-2 19 16,9-8 0-16,10 0-3 15,2-4-2-15,5-3-8 16,0-2 1-16,0 1 6 16,4-3 6-16,4 4-17 15,-2 0-34-15</inkml:trace>
  <inkml:trace contextRef="#ctx0" brushRef="#br0" timeOffset="221254.6691">22444 12557 125 0,'17'-9'-22'16,"5"0"-81"-16</inkml:trace>
  <inkml:trace contextRef="#ctx0" brushRef="#br0" timeOffset="240004.9032">26577 15822 182 0,'-3'0'34'0,"1"-3"-6"0,2 0-8 16,0 3-5-16,0 0-13 15,7 9-10-15,4 7 7 16,2 5 1-16,-1 10 1 16,3 4 1-16,0 6-1 15,-1 4 0-15,0 1 0 16,-2 0 2-16,-1 0-2 0,-4-2 1 16,-2-7-2-16,1-3 2 15,-2-6-1-15,-1-6-1 16,1-5 0-16,1-4 4 15,2-2-2-15,2-4-2 16,6-5-1-16,3-2 0 0,3-2 2 16,9-11 16-16,6-2-13 15,3-5-2-15,2-2 0 16,-2-3-3-16,-5 0-78 16,-7-1-118-16</inkml:trace>
  <inkml:trace contextRef="#ctx0" brushRef="#br0" timeOffset="240348.6327">27152 15934 254 0,'-9'-6'17'16,"0"4"18"-16,2 2-29 0,0 0-4 16,-1 13-2-16,3 4 2 15,-2 5-2-15,2 2 0 16,3 4 1-16,0 0-1 15,2 1 1-15,0 0-1 0,9-5 0 16,3-6-1-16,5-4 1 16,-2-8-12-16,4-6-5 15,-1-5 14-15,0-12-4 16,-2-2 11-16,-2-6-3 16,-1-3 3-16,-4 2-3 15,-7-4 2-15,-2 2 8 16,0 0 1-16,-2 2-2 0,-5 5-4 15,-4 3-1-15,4 5 7 16,0 6 0-16,0 7-12 16,-1 0-8-16,-1 9-11 15,0 4-45-15,-2 0 1 0</inkml:trace>
  <inkml:trace contextRef="#ctx0" brushRef="#br0" timeOffset="240723.6175">27461 15786 207 0,'9'-7'21'0,"-7"-4"5"16,-1 0-22-16,5-2 14 15,-3 1-18-15,2-2 1 16,-2 1 0-16,-1-1 0 16,-2 2 10-16,0 1 5 15,0 4 1-15,0 0-4 0,-8 3-3 16,4 3 1-16,-4 1-11 16,1 0 4-16,-3 8-5 15,1 5 2-15,-1 3 1 16,5 3-2-16,1 1 1 15,4 1-2-15,0 1 1 0,7 1-2 16,5-2-3-16,3 1-7 16,-3 1-8-16,-3-2-21 15,-9 2-11-15,0-2-108 16</inkml:trace>
  <inkml:trace contextRef="#ctx0" brushRef="#br0" timeOffset="241145.448">27446 15880 194 0,'22'-32'-5'0,"2"0"18"15,-2 0-7-15,2 3-1 0,-2 6-4 16,-8 2-1-16,-3 3 0 16,-4 6-1-16,-3-1 2 15,-4 6 0-15,1-2 6 16,-1 4 12-16,0 3 11 0,-5 0-15 15,2 0-9-15,-3 2 0 16,3 0-3-16,-3 0-2 16,4 2-1-16,2 4 2 15,0 2-2-15,0-1 0 16,8 4-2-16,4 0-1 16,4 0 2-16,4 3 0 0,3-3 2 15,-5 1 0-15,2-2-1 16,-5 5 0-16,-3-5 0 15,-7 3 0-15,-3 1 0 16,-2 2 1-16,-7-2 2 16,-5 4-1-16,-3-3 0 15,-2-1 1-15,-2 0-1 0,3-5-1 16,3-1 0-16,3-5 0 16,2-3-1-16,5 0-25 15,1-11-65-15</inkml:trace>
  <inkml:trace contextRef="#ctx0" brushRef="#br0" timeOffset="243567.5346">23993 17298 240 0,'9'10'-51'0,"-1"-6"85"16,-3 3-34-16,2-1 6 15,-3-2-4-15,-4-1 1 0,0-1-3 16,0-2 12-16,0 0 16 16,-2-7-12-16,-5-3 8 15,-2-3-10-15,-4-7-1 16,1-5 4-16,-3-2-6 16,1-3-6-16,-4-4-1 0,2-2-3 15,0 2 1-15,-2 1-1 16,5 3-1-16,-1 8 2 15,4 0 0-15,5 10 1 16,0 1-2-16,5 8-1 16,0 1 0-16,7 2-1 15,6 0-1-15,4 9 2 16,11 5-1-16,4 5 1 0,7 3 1 16,5 1-1-16,0 0 0 15,-2-3 0-15,-4-4 0 16,-6-5-1-16,-7-4 0 15,-9-7-2-15,-3 0 3 0,-4 0-3 16,-6-12 4-16,-3-1 3 16,0-7-1-16,0-3-1 15,-10-3 3-15,-3-3 3 16,-3-3 0-16,-1 0 2 16,-2 0-1-16,1 1-5 15,-1 5 0-15,4 0-3 0,3 10 0 16,2 2-1-16,5 9 0 15,3 5 1-15,2 0-26 16,0 7-90-16,0 7-9 16</inkml:trace>
  <inkml:trace contextRef="#ctx0" brushRef="#br0" timeOffset="244051.8672">24311 16927 261 0,'13'8'38'0,"-6"-5"-28"16,2 2-9-16,0-3 0 15,-5 0 0-15,-1-2 2 16,-3 0-1-16,0-6 1 0,-5-6 0 16,-6-2-2-16,0-3 7 15,-1-4 18-15,-3 3-6 16,1-1-6-16,1 1-5 15,3 2-5-15,5 3-1 16,1 6-2-16,4 2-1 16,0 3-3-16,5 2 2 0,9 0 1 15,6 0 0-15,4 2 0 16,5 3 0-16,-3-1-1 16,4 1 2-16,-6-3 1 15,-4 0-2-15,-4-2 1 16,-5 0 0-16,-6 0 0 0,-3 0 0 15,-2-8 0-15,0-2 1 16,-2-6 2-16,-6-6-2 16,-9-2-1-16,1-7 0 15,-6-1 3-15,1 1 4 16,-3 3-1-16,5 5-3 0,0 3-2 16,7 8-2-16,3 3 1 15,3 9-1-15,5 0-2 16,-1 12-73-16,-3 15-24 15,-2 5-8-15</inkml:trace>
  <inkml:trace contextRef="#ctx0" brushRef="#br0" timeOffset="244333.0938">24243 17592 335 0,'29'-54'-19'15,"5"-8"37"-15,11-6-6 0,3-4-7 16,4 3-2-16,1 4-1 16,-7 6 0-16,-2 7-1 15,-7 4-2-15,-6 7-4 16,-3 7-4-16,-5 7 5 15,-5 8 2-15,-3 10-6 16,-8 9-41-16,-7 0-14 16,0 18-19-16</inkml:trace>
  <inkml:trace contextRef="#ctx0" brushRef="#br0" timeOffset="244520.5912">24406 17666 264 0,'0'-4'11'0,"3"-22"29"15,14-19-31-15,8-9-9 0,15-9 15 16,5 0-13-16,8-4 0 16,5 2-4-16,1 3-75 15,2 0-86-15</inkml:trace>
  <inkml:trace contextRef="#ctx0" brushRef="#br0" timeOffset="245239.273">28011 15702 243 0,'10'-3'14'0,"4"-12"-2"15,6-1-10-15,9-5 1 16,3-3-4-16,1 0 4 0,-1 2 0 16,-3 0-1-16,-2 6-1 15,-4 6-4-15,-7 4-60 16,-6 6-8-16,-7 0-57 16</inkml:trace>
  <inkml:trace contextRef="#ctx0" brushRef="#br0" timeOffset="245364.2746">28156 15761 253 0,'11'0'63'16,"13"-15"-66"-16,13-9 5 15,13-7 2-15,7-10-36 16,-1-9-99-16</inkml:trace>
  <inkml:trace contextRef="#ctx0" brushRef="#br0" timeOffset="247457.8593">28777 15252 91 0,'-11'-7'44'15,"-3"-4"-17"-15,-2 0 13 0,0-1-1 16,1 0 3-16,1-1-4 16,1 3-13-16,6 0 2 15,4 3-15-15,-1 4-3 16,3 1-5-16,1 2-4 15,0 0-1-15,1 0 3 0,6 7-2 16,5 8 0-16,2 0 0 16,3 3 0-16,5 0-1 15,0 0 4-15,-1-4-3 16,4-5 0-16,-2-4-4 16,1-5-3-16,-5 0 6 15,-2-5 3-15,-2-7 0 16,-1-5 1-16,-2-4-3 0,-4 0 2 15,-1-4 1-15,-6 0-1 16,-1 0 1-16,0 1-1 16,0 5 1-16,-3 1-2 15,-1 5 0-15,0 7 1 16,2 0 2-16,2 6-3 0,0 2-3 16,6 12-4-16,5 13 3 15,4 9 4-15,4 12 0 16,3 15-1-16,3 4-1 15,1 8 1-15,1-2 1 16,2-3 1-16,-7-9-2 0,0-10 1 16,-10-10 0-16,-9-6 0 15,-3-9 1-15,-3-5-1 16,-16-5 0-16,-3-3 2 16,-5-9-1-16,0-4 2 0,-2-4 15 15,2-16-5-15,2-8-3 16,5-6-6-16,6-4-1 15,7-5-6-15,7 4 1 16,1 0-2-16,14 5-8 16,1 2-46-16,0 2-110 15</inkml:trace>
  <inkml:trace contextRef="#ctx0" brushRef="#br0" timeOffset="247754.7617">29212 15174 273 0,'-6'-6'66'16,"3"-4"-25"-16,1 3-11 0,2-5-18 15,5 0-5-15,12 1-5 16,10-3-1-16,5-4 1 16,5-7-14-16,-1-5-77 15</inkml:trace>
  <inkml:trace contextRef="#ctx0" brushRef="#br0" timeOffset="248504.6881">29462 14829 328 0,'0'3'35'0,"5"1"-38"0,5 0 4 15,9 1 1-15,0 1 1 16,4-5-3-16,3-1 2 15,-3 0 1-15,3-5-2 16,-6-5 2-16,4-5-1 0,-6 1-1 16,-2-5 0-16,-1-1 1 15,-5 2 1-15,-1-1 0 16,-5-1 8-16,-1 0 7 16,-3 3 3-16,0 2-9 15,0 5-5-15,0 0 2 16,0 6-5-16,0 4-1 0,5 0-4 15,1 6-3-15,5 16 2 16,4 9 3-16,2 16-1 16,7 13-1-16,-2 17 2 15,0 13-2-15,4 2 2 0,1 1-1 16,0-9 1-16,-4-13 0 16,-2-17-1-16,-3-18 0 15,-5-15 0-15,-7-12 0 16,-6-7 1-16,-10-2 10 15,-9-9 13-15,-6-9-19 16,-6-5-1-16,-5-6-1 0,2-7-1 16,2-5 0-16,5-8-2 15,3-5-5-15,6 0-22 16,1 1-2-16,2 4-7 16,1 7-26-16,-8 5-101 15</inkml:trace>
  <inkml:trace contextRef="#ctx0" brushRef="#br0" timeOffset="248817.1537">29381 14705 333 0,'-4'-13'17'16,"1"-9"15"-16,1 0-23 15,2-3-4-15,2-4-3 0,3 0 4 16,0 0 3-16,0 1 5 16,-1 7-1-16,-4 3-5 15,1 2 3-15,-1 7-2 16,3 4-6-16,2 3-2 16,6 2-3-16,5 0 2 15,9 14-1-15,10 8 0 0,7 3-1 16,11 5 4-16,0 2-1 15,5-2-7-15,-6-4-48 16,-13-9-108-16</inkml:trace>
  <inkml:trace contextRef="#ctx0" brushRef="#br0" timeOffset="249176.4986">28157 15163 438 0,'-1'30'-30'16,"1"0"43"-16,13 15-15 0,11 16 1 15,7 10 3-15,11 4-3 16,7-1 3-16,9-11-2 16,6-7-1-16,9-17 5 15,2-17-2-15,10-14 1 16,3-8-3-16,0-8-9 0,-3-21-40 15,0-16-85-15</inkml:trace>
  <inkml:trace contextRef="#ctx0" brushRef="#br0" timeOffset="249488.9629">29737 14382 422 0,'0'-18'-7'16,"3"-3"19"-16,11 6-1 15,11 8-8-15,11 7-1 16,9 18-3-16,9 18 0 0,-2 17 2 15,2 17-1-15,-11 12 2 16,-8 4-1-16,-11 6 1 16,-15-3-1-16,-9-2 1 15,-7-2-1-15,-20-13-64 0,-7-11-97 16</inkml:trace>
  <inkml:trace contextRef="#ctx0" brushRef="#br0" timeOffset="251629.7397">30483 14391 325 0,'-7'-8'39'16,"1"-2"-12"-16,1 6-17 16,5 4-6-16,0 0-1 0,0 4-4 15,7 9 1-15,3 1 0 16,2 7 1-16,4 2 5 15,0 4 1-15,-1-2-2 16,2 0-2-16,0 0-1 16,-3 0 1-16,2-2 1 0,-3-2-2 15,-2 1-1-15,-4-4-1 16,-4-4-23-16,-3-3-59 16,0-5-73-16</inkml:trace>
  <inkml:trace contextRef="#ctx0" brushRef="#br0" timeOffset="251801.5632">30397 14697 430 0,'20'-31'19'0,"4"-2"-8"15,13-2-9-15,7 1-1 0,5 2-1 16,1 3 2-16,-5 4-2 15,-4 0-33-15,-7 0-131 16</inkml:trace>
  <inkml:trace contextRef="#ctx0" brushRef="#br0" timeOffset="252582.7625">30840 14198 217 0,'-12'-12'17'16,"1"-3"20"-16,0 1-6 15,4 0-12-15,0 0 7 16,5-1-1-16,-1 4 4 0,1 1-8 16,2 1-3-16,0 4-5 15,0 3-3-15,0 2-6 16,7 0-4-16,0 12 1 16,3 8-1-16,5 7 1 15,-1 6-1-15,1 1-1 0,-1 4 3 16,-1 1-1-1,1-3-2-15,-1-6 2 0,-2-1-1 16,-1-8 0-16,0-3 1 16,0-7-2-16,-3-4 2 15,6-3-1-15,3-4 0 16,6 0-1-16,5-13 3 0,5-2-2 16,7-2 1-16,2-5-1 15,1 1 3-15,-8 1-1 16,-1 6 0-16,-12 0-1 15,-5 5-1-15,-11 7-1 16,-5 2-28-16,-12 0-77 0,-11 0-117 16</inkml:trace>
  <inkml:trace contextRef="#ctx0" brushRef="#br0" timeOffset="252926.5032">31194 14157 259 0,'-5'-4'42'16,"0"-1"-10"-16,-1 2-19 0,2-1-4 16,4 0 20-16,-2 3-19 15,2-1-5-15,0 0-1 16,0 2-3-16,0 0-1 16,0 0 1-16,0 0-1 0,0 0 0 15,0 0 1-15,0 2-23 16,0 3-21-16,0 2-17 15,-3-1-17-15</inkml:trace>
  <inkml:trace contextRef="#ctx0" brushRef="#br0" timeOffset="253567.0699">31208 13802 198 0,'-14'-12'36'0,"1"2"-2"16,-1 3 12-16,7 2-25 16,0 2 8-16,-1 3-12 0,3 0-12 15,0 3-4-15,-2 11 0 16,-1 4-2-16,1 5 3 15,2 6-2-15,3 5-1 16,2 2 1-16,0 3 1 16,5 2-2-16,7-2 2 15,5 2 0-15,3-7-4 0,4 0 1 16,2-4 3-16,3-3 2 16,1-5 0-16,7-5-1 15,0-4 1-15,6-3 1 16,3-4-2-16,-5-5 0 15,1-1 1-15,0 0-2 0,-6-5-24 16,-7-11-99-16,-10-2-142 16</inkml:trace>
  <inkml:trace contextRef="#ctx0" brushRef="#br0" timeOffset="254770.1788">31724 14241 220 0,'0'0'57'0,"-2"-9"-4"16,-12-5-25-16,-1-3-10 16,-7-5 2-16,-2-7 5 15,-6-8-3-15,-7-7 0 16,-4-4-5-16,-4-7 1 15,3-2-1-15,-2 0 2 0,8 2-11 16,4 1-5-16,8 6-1 16,11 3-2-16,6 8 1 15,7 3-1-15,13 9 1 16,8 5-1-16,10 10-2 16,1 10-22-16,2 0-32 15,-7 17-45-15,-7 7-61 0</inkml:trace>
  <inkml:trace contextRef="#ctx0" brushRef="#br0" timeOffset="254926.4516">31442 14005 328 0,'7'0'-5'0,"8"-2"35"15,6-10-23-15,8-4-6 16,6 2 1-16,4 1-2 0,-3 1-74 15,-8-4-95-15</inkml:trace>
  <inkml:trace contextRef="#ctx0" brushRef="#br0" timeOffset="255535.7377">31795 13793 228 0,'-12'-9'32'0,"-6"0"11"15,-5 4-18-15,1 5-19 16,-3 0-1-16,0 14-3 0,-2 4-1 16,6 3 0-16,1 3-1 15,2-1 1-15,7-2 0 16,6-5-1-16,5-3-1 16,1-3-4-16,14-3-1 15,3-1 3-15,4-2 6 16,-1-4 0-16,5 0-1 0,0 0-1 15,-3-10 0-15,1 0 0 16,-5-4 0-16,-1-2 0 16,-4-2-1-16,-2 2 1 15,-4-2 0-15,-2 3 0 16,-5 3 4-16,1 3 13 16,0 3-6-16,-2 3-3 0,0 3-6 15,2 0-2-15,0 0-1 16,2 5 0-16,1 3 2 15,2 2-2-15,2-1 0 0,4 0 0 16,1-2 0-16,2-2 0 16,2-1 2-16,-2-2-2 15,-2-2 1-15,1 0-2 16,-4 0 1-16,-3-4 0 16,0-4 1-16,-4-3-1 15,-3-3 2-15,-1-1-2 16,0-4 0-16,0-1 1 0,0 2 0 15,-3 1 0-15,-1 2 11 16,3 5 3-16,-4 2-3 16,5 6-5-16,0 2-2 15,0 0-5-15,0 5 0 0,6 5 0 16,3 4 0-16,2 0 1 16,3 4-1-16,-3-4 0 15,-1-3-34-15,-2-9-73 16,-4-2-208-16</inkml:trace>
  <inkml:trace contextRef="#ctx0" brushRef="#br0" timeOffset="255660.7245">31841 13602 446 0,'-13'-5'-27'0,"0"-1"32"0,6 6-5 16,2 0-70-16,2 7-68 15</inkml:trace>
  <inkml:trace contextRef="#ctx0" brushRef="#br0" timeOffset="255988.8379">32043 13673 260 0,'18'0'-6'0,"-1"0"37"0,-1 0-37 16,6 0 6-16,-3 4 11 16,-1 3-6-16,-1-1-3 15,-7-1 0-15,-1-2-1 16,-6-1-2-16,-3 0 14 16,0-2 26-16,0 0 9 0,-5 0-33 15,-2 0-7-15,-2-7 13 16,0-2-2-16,4-2 2 15,-2-1-4-15,1-1-8 16,3 1-6-16,-2-1-1 16,4 1-1-16,1 0-1 15,0-1-18-15,0 2-40 0,4 4-18 16,1 2-39-16,1-1 3 16</inkml:trace>
  <inkml:trace contextRef="#ctx0" brushRef="#br0" timeOffset="256301.3028">32184 13558 149 0,'7'1'30'15,"-2"-1"-6"-15,3 3 10 16,0 1-6-16,-1 2-15 16,2-1-7-16,-1 1 5 15,-3 1-3-15,-3-2-2 16,0 1 0-16,-2-3 7 0,0-3-7 16,0 0 2-16,0 0 3 15,0 0 28-15,-2-6-16 16,0-4-13-16,-1-2-1 15,1-5-3-15,2-1-3 16,0 1 0-16,0 1 0 16,0-1 0-16,0 3 0 0,7 6-1 15,-2 1 3-15,0 4-3 16,3 3 0-16,-1 0-1 16,2 0-1-16,3 13 1 15,3-1-1-15,-1 5 0 16,3 2 1-16,1 2-20 0,-1-3-65 15,2-5-34-15</inkml:trace>
  <inkml:trace contextRef="#ctx0" brushRef="#br0" timeOffset="257035.6368">32543 13511 334 0,'2'-14'59'0,"0"-6"-40"15,-2 2-13-15,1 3-1 16,-1-3-4-16,0 1 0 16,0 0 0-16,0 1 0 0,-1-1-1 15,-6 4 0-15,-1 1 2 16,1 6-2-16,-5 2 0 16,2 4 0-16,-4 0 1 15,-1 12-2-15,1 6 1 16,2 4 0-16,1 2 0 0,4 0 0 15,7 2 0-15,0-4 0 16,0-3-3-16,10-2 3 16,3-7-1-16,-1-4 2 15,7-3-2-15,-4-3 2 0,4 0 0 16,-4-7 1-16,4-5-2 16,-4-5 1-16,5-2 0 15,-5-2-1-15,3-4 2 16,-3 1 1-16,-7-4 4 15,-2 4 2-15,-5-4-1 16,-1 6-1-16,0 1 2 0,0 4 1 16,0 6-5-16,0 4 0 15,0 5-4-15,0 2-1 16,6 0-1-16,1 8 0 16,6 6 1-16,1 2 0 15,2 5-2-15,4-1 0 16,-2-1-1-16,2-1 2 0,-1-4-1 15,-4-3 1-15,-3-4 1 16,-4-3-1-16,-3-2 0 16,-3-2 3-16,-2 0 0 15,0-10-1-15,0-4 0 0,0-4-1 16,-2-6 0-16,-5 2 0 16,-1-7 1-16,1 1-2 15,2 1 1-15,0 0 1 16,3 6-1-16,-1 3 1 15,3 6 0-15,0 5 0 16,0 7-1-16,0 0 1 0,1 5-4 16,8 9 2-16,1 6 1 15,2 3 0-15,2 2 0 16,1-1 0-16,-1-2 0 16,-2-2 0-16,-3-3 0 15,-3-4-16-15,-6-5-35 0,0-8-69 16,-7 0-85-16</inkml:trace>
  <inkml:trace contextRef="#ctx0" brushRef="#br0" timeOffset="257238.7448">32708 12928 433 0,'29'-27'-25'15,"-1"4"42"-15,15 7-12 16,11 16-2-16,9 11 2 0,5 16-2 15,1 13-2-15,-4 9 0 16,-9 8 0-16,-7 4 1 16,-13 3-1-16,-11 2-10 15,-6 3-25-15,-11-6-32 16,-6-5-44-16</inkml:trace>
  <inkml:trace contextRef="#ctx0" brushRef="#br0" timeOffset="258707.3769">31771 14216 210 0,'59'-39'18'0,"6"-6"2"0,3-5-10 16,7-3 4-16,3 1-9 16,-2-5 5-16,5 5 12 15,1 2-11-15,-2 5 7 16,-2 5 4-16,-5 4-7 16,-9 4-8-16,-4 5-4 15,-8 4-2-15,-11 3 1 0,-7 2-1 16,-5 7-1-16,-7 3 2 15,-8 4-2-15,-3 4-7 16,-8 0-51-16,-3 4-13 16,-8 6 18-16,-12 2-30 0</inkml:trace>
  <inkml:trace contextRef="#ctx0" brushRef="#br0" timeOffset="259066.7763">31749 14268 166 0,'19'-13'9'16,"7"-5"3"-16,8-5 2 15,9-4 4-15,11-5 3 0,7-7-3 16,13-2 12-16,7-7 3 16,10-2-11-16,6 0 4 15,2 7-14-15,-2 6-5 16,-7 5-5-16,-13 7 0 0,-12 3 0 15,-14 9-3-15,-12-1-61 16,-13 2-43-16</inkml:trace>
  <inkml:trace contextRef="#ctx0" brushRef="#br0" timeOffset="261019.7986">30385 14695 196 0,'5'0'9'0,"-2"0"-8"0,6-3 0 15,0-2 0-15,4-2-2 16,3-3-4-16,4-3 18 16,5-5 14-16,7-5 5 15,4 1-4-15,0 1-17 0,4 1-8 16,-3 3-1-16,-3 4-1 16,-8 4 0-16,-11 5-46 15,-9 1-52-15</inkml:trace>
  <inkml:trace contextRef="#ctx0" brushRef="#br0" timeOffset="261363.5539">30372 14489 242 0,'-7'-11'8'0,"3"1"10"16,1-3 4-16,3 6 4 0,0-2-12 15,0 6-5-15,8 0-4 16,1 3-3-16,4 0-3 16,3 15-2-16,2 1 1 15,4 7 2-15,-1 2 1 16,1 5 1-16,3 1-1 15,-4 0 0-15,3-5 1 0,-3-1-1 16,1-2 0-16,-6-3 1 16,-3 2 0-16,-3-2-1 15,-3 0-2-15,0-6-75 16,-3-5-35-16</inkml:trace>
  <inkml:trace contextRef="#ctx0" brushRef="#br0" timeOffset="262410.3126">31131 14736 40 0,'7'0'164'0,"-1"0"-159"16,2 0-1-16,0 0-19 15,4-3-30-15,0 0 1 16,3-3 35-16,-2-2 12 16,5 0 14-16,2-5 18 15,1 0-1-15,10-3-12 0,-1 4-7 16,10-9-4-16,6 2-6 15,3-3-1-15,9-1-3 16,5 0 14-16,0-4-8 16,5-1-2-16,0-3 7 15,-4 3-1-15,1 1-5 16,-8 4-2-16,-3 4-1 0,-9 2-2 16,-5 5-1-16,-8 3-5 15,-6 2-44-15,-5 3 0 16,-3-1-39-16</inkml:trace>
  <inkml:trace contextRef="#ctx0" brushRef="#br0" timeOffset="263191.5216">31417 14787 277 0,'3'-7'2'16,"2"-3"16"-16,2 2-9 15,1 1-4-15,-2 0-2 16,-1 3-1-16,0 0 1 16,-1 3 4-16,-2-1 2 15,2 2 14-15,-4 0-18 0,1 0-5 16,1 2-9-16,0 6 8 16,-2 7-4-16,0 9 5 15,0 4 1-15,-4 3-1 16,-3 7-2-16,-2 3-1 15,0 0 4-15,-3 0 0 0,0 4 0 16,-1-1-1-16,-6 0 1 16,-1 6-1-16,-6 0-1 15,-1 2 0-15,-11 6 1 16,-4 2 0-16,-4 1 0 16,-3-2-1-16,-5-2-2 0,-1-6-3 15,1-2-4-15,0-10 1 16,0-7-11-16,-2-3 2 15,5-8 16-15,0-5 3 16,-1-7 0-16,2-4 1 16,-2-5-1-16,1 0 3 15,1-7-1-15,3-7 9 0,6-2-7 16,4-2 15-16,6 2 1 16,6 0 12-16,8 0-28 15,5 4-3-15,0 2 5 16,4 0-4-16,1 2-2 0,4 5-1 15,-1 1-2-15,4 0-82 16,0 1-39-16</inkml:trace>
  <inkml:trace contextRef="#ctx0" brushRef="#br0" timeOffset="263582.1132">30273 15664 165 0,'-2'6'5'0,"-1"1"-5"0,-1-2 1 16,1 4-1-16,1-1 1 15,-2 2-1-15,2-1 0 16,-3 0 0-16,1 0 2 16,-3 1 1-16,-1 1 8 15,-2-2 2-15,1 0-4 16,-1 2-2-16,2-4-3 0,-1 0-2 15,4 0-2-15,0-2 1 16,1-3 1-16,-2-2 0 16,4 0 25-16,-3 0 4 15,2-7-10-15,-1-4-1 16,-1 1-3-16,-2-1 3 0,1-3-13 16,1 2-3-16,-1-1 2 15,-1 2 0-15,4 4-3 16,1 1-1-16,0 1-1 15,2 3-1-15,4 2-14 16,10 0 13-16,6 9 2 0,9 2-9 16,1 3-59-16,4-1-60 15</inkml:trace>
  <inkml:trace contextRef="#ctx0" brushRef="#br0" timeOffset="266206.9281">28773 16144 222 0,'4'0'13'16,"0"-4"38"-16,7-6-33 16,4-7-4-16,11 0 6 15,8-6-4-15,1 0-9 0,7-4-3 16,3 0-1-16,4 4 0 16,-3 0-2-16,3-1 1 15,1 5-2-15,4-4 2 16,3 0-2-16,2-2 1 15,8-4 0-15,2-3-1 0,4-4 0 16,4 2 0-16,4-5 1 16,-2-2 0-16,3-2-2 15,-2 0 2-15,-2 1 0 16,0-1 0-16,-5 7-1 16,1 2 2-16,-4 2-2 0,-2 0 0 15,0 1 2-15,-1 1-1 16,1 0-1-16,-5-2 0 15,2-2 0-15,-1 2 1 16,1-1 0-16,1 0-1 16,-1 2 4-16,-1-1 0 15,-1 4 0-15,-5 2-3 0,-1 0 3 16,-4 1-3-16,-3 0-1 16,2-3 1-16,-2 0-1 15,1-1 0-15,0-3 0 16,5 1 0-16,-2-1 2 0,-1 2-3 15,7 1 3-15,1 3-4 16,-4-1 4-16,-1 2-2 16,-2-2 1-16,1 4-2 15,-6 0 2-15,2 1-2 16,-3 1 2-16,6 0-2 16,-3 1 2-16,4 2-1 0,-2 1 0 15,2 0 0-15,0 1 0 16,0 2 0-16,-4-4 1 15,0 0-1-15,1-1-1 16,-4-3 2-16,1 1 0 16,-1-4-1-16,1 1 1 0,0 1-1 15,-12 2 0-15,6 1 0 16,2 2 4-16,1-3 6 16,5 3-10-16,-1-5 1 15,5-2 0-15,-2 0-5 0,-10 0 4 16,-5 2-2-16,-4-2 4 15,-3 2-3-15,-1 1-1 16,-3 1 3-16,4 1 0 16,-7 6-3-16,0 0 5 15,-6-1-4-15,-6 5 1 16,-3-3-1-16,-6-1-1 0,2-2 4 16,-5-4-2-16,0 0 4 15,0-2-3-15,0 0 0 16,0-1 0-16,-2 1-1 15,-1-1 1-15,2 0 0 16,-5-2-2-16,3 1 2 16,-4-3-1-16,0-2-1 15,-1-2 1-15,1 2 0 0,0-1 0 16,-3-5 1-16,2-1-1 16,-1-1 0-16,2-4 0 15,2 0 0-15,-3 3 2 0,3-1 0 16,-2 6 0-16,0-2 1 15,0 5-1-15,-4 0 1 16,2 3 1-16,-2 0-1 16,0-1-1-16,2 3 0 15,-1 0-1-15,-2 0 1 16,0 4-2-16,-4 1 1 0,2 2 0 16,-3 2-1-16,-2 4 1 15,-3 1-1-15,-1 4 1 16,-6-1-1-16,-5 5 1 15,-2 1-1-15,-5 2 1 16,-3 0-1-16,2 0 0 16,1 0 0-16,0 5 1 0,1-1-1 15,0 3 0-15,0-2 0 16,-1 5 0-16,0 0 0 16,-6 4 0-16,-5 4 0 15,-5-2-1-15,-9 8 1 0,-5 2 0 16,-7 3 0-16,-5-2 0 15,0 3 0-15,-2-2-1 16,1 3 3-16,1-1-3 16,4-2 1-16,4 3-1 15,-2 1 1-15,0 2 0 0,-3 2 0 16,3-1 0-16,-4 3 1 16,5 2-2-16,-6-4 2 15,2 0-2-15,2 0 2 16,-1-1-1-16,4 0-1 15,0-4 0-15,3 3 1 16,2 2-1-16,2-3 0 0,2 3 1 16,-2 0 0-16,-3 2 0 15,-1-5 1-15,-2 2-2 16,1-3 2-16,0 0-1 16,0-2 0-16,2 0 0 0,-1 1-1 15,3 1 0-15,1-2 1 16,0 2 0-16,2 2 1 15,1-2-1-15,-1-2-1 16,0-1 2-16,2 2-1 16,-1-1 0-16,1 0-1 15,-1 2 1-15,4 0-1 0,-2 0 2 16,4 2-1-16,1 0 0 16,1-2 0-16,0 0 0 15,-4 0 1-15,2 0-1 16,-4 1 0-16,2-1-1 15,0-4 1-15,1 4 0 16,3-6-1-16,1 2 1 0,0-2 0 16,2-1 1-16,6-1-2 15,3-3 1-15,2 1 1 16,6-5-2-16,-1 1 2 0,1 0-1 16,3 0 0-16,5 0 0 15,2 1-1-15,7-1 1 16,1 0 0-16,5 2 0 15,1-1 0-15,4 5 0 16,1 1-2-16,3 1 1 16,-2 2 1-16,4 1-2 15,3 2 2-15,0-1-1 0,0-2 0 16,5 1-2-16,7 1 2 16,-2-3-1-16,3 4 2 15,1-1-1-15,3 0 0 16,-2-1 0-16,4-1 1 0,-2 4-1 15,1 2 1 1,-2-3 0-16,2 3 1 0,-2-3 0 16,2 0-2-16,1-1 1 15,0-1-1-15,1 0-2 16,0-1 0-16,3-1 5 16,-1-1-2-16,1-1 0 0,-2-1-2 15,3-5 3-15,-3 2 0 16,0 1-1-16,-1-4 2 15,-1 0-1-15,1-2 0 16,-3 2-1-16,3-5 0 16,1 4-1-16,1-1 1 0,5-3 0 15,-2 1 0-15,4-2 0 16,2-3 0-16,3-3 0 16,3-5 0-16,2-1 2 15,3 0 2-15,3 0-2 16,-1-5-1-16,-5 3 1 0,-3 2-13 15,-2 0-28-15,-6 0-41 16,-2 0-35-16,-4-6-47 16</inkml:trace>
  <inkml:trace contextRef="#ctx0" brushRef="#br0" timeOffset="266863.1179">27926 15986 200 0,'-5'0'-19'0,"1"0"36"15,-2 0 3-15,5-5 0 16,1 2-4-16,0-3-9 0,0-5 1 16,9 0-2-16,3-5 0 15,4 0 1-15,6-6 12 16,3 1-7-16,2 1-1 15,0 2-7-15,0 3-2 0,-2 2 0 16,0 4-1-16,-1 3-1 16,-2 5 0-16,-3 1-12 15,-4 0-38-15,-7 1-29 16,-3 7-47-16</inkml:trace>
  <inkml:trace contextRef="#ctx0" brushRef="#br0" timeOffset="267034.9743">28084 16126 192 0,'5'-4'-8'0,"9"-17"20"16,6-4-10-16,6-1 3 15,4-1-3-15,1 0-1 16,-2-1-38-16</inkml:trace>
  <inkml:trace contextRef="#ctx0" brushRef="#br0" timeOffset="268269.6231">28690 16255 169 0,'-7'0'31'0,"6"-7"-4"16,1-4-12-16,5-3-12 16,10-4 0-16,5 0-3 15,4-2 6-15,3 4-5 16,0 2 1-16,2 0-1 16,0 3-4-16,-4 4-17 0,-3 2-14 15,-6 3-16-15,-4 2-31 16</inkml:trace>
  <inkml:trace contextRef="#ctx0" brushRef="#br0" timeOffset="268457.0633">28870 16219 179 0,'0'-4'27'0,"0"-10"-1"16,10-6-26-16,7-3 10 15,7-2-10-15,3-2 1 0,3 2-3 16,-1 2 5-16,-4 4-12 16,-5 2-65-16</inkml:trace>
  <inkml:trace contextRef="#ctx0" brushRef="#br0" timeOffset="268988.2661">28799 16219 159 0,'8'-7'9'16,"4"-3"-9"-16,0 0 2 15,5-1-1-15,2-1-18 16,2-2-70-16</inkml:trace>
  <inkml:trace contextRef="#ctx0" brushRef="#br0" timeOffset="270441.2902">30783 14301 135 0,'2'-8'0'0,"-2"-3"3"16,2 0-1-16,-2 1 0 0,0-1 4 15,0-2 5-15,0 2 8 16,0 3-4-16,0-3-10 16,0 2 1-16,-4 0-1 15,2 0 3-15,-4 2-5 16,3 0-1-16,-4-2 2 0,0 2 1 15,-1 0 11-15,-1 1-5 16,1 1-2-16,1 0-2 16,-1 1 7-16,1 0-3 15,3 3-7-15,-1-1-3 16,3 2 0-16,1 0-1 0,1 0 1 16,0 0-1-16,0 0-20 15,5 5 17-15,4 4-1 16,4 4 4-16,2 3 2 15,2 2-2-15,0 3 0 16,5 4 1-16,-2 0-2 16,3 2 1-16,-3-2 1 0,0-2-1 15,-1-3 1 1,-2-2-3-16,-3-4 0 0,1-2 4 16,-5-3-1-16,1 0 0 15,-2-1 5-15,0-3-8 16,1 0 1-16,0-3 18 15,-1-1-10-15,1 1-2 0,0-2-3 16,2 0 2-16,0 0 0 16,1-3 5-16,1-3 14 15,-1-3-6-15,-2 0-4 16,1-1-4-16,-1 1 14 16,3 0-10-16,0 0-11 0,-4-2 2 15,5 4-4-15,-5 2-1 16,-3 1-17-16,0 4-24 15,-5 0-33-15,-2 0-14 16,0 0-99-16</inkml:trace>
  <inkml:trace contextRef="#ctx0" brushRef="#br0" timeOffset="271019.3791">30657 14203 240 0,'3'-5'-13'0,"-2"-2"24"0,1 3-3 16,1 1-3-16,3 1-1 15,1 2-4-15,1 0 1 16,4 11-2-16,0 3 2 16,3 5 1-16,2 3-2 15,0 5 1-15,0 5-1 0,3 2 0 16,-3 0 0-16,0-1 0 16,0-2 1-16,-3-2-1 15,2-10 1-15,-5-5-1 16,6-5 1-16,-2-5-3 15,4-4-1-15,0 0 8 16,4-6 12-16,4-4 10 0,0-5-12 16,4 1-4-16,1-4-4 15,-3 4-5-15,-2 0-1 16,-1 1 1-16,-4 3-1 16,-2 1-1-16,-3 5-7 15,-2 0-50-15,-6 1-29 0,-2 3-43 16</inkml:trace>
  <inkml:trace contextRef="#ctx0" brushRef="#br0" timeOffset="271706.8202">30680 14232 198 0,'0'-2'0'0,"0"1"7"16,0 1-9-16,2 0 7 15,10 1-4-15,-2 10-1 16,7 5 1-16,0 7-1 16,1 8 1-16,0 2 1 0,0 5-1 15,1-2 1-15,0-4 0 16,-1-4-1-16,-2-8 0 15,0-10-3-15,-2-6-1 16,-1-4 3-16,-1 0 4 16,1 0 8-16,2-4-1 15,-5-3-2-15,5 0 2 0,2-4 5 16,3 1-8-16,-2-3-4 16,4-1 1-16,1 0-3 15,-1-2-2-15,-1-2 3 16,1 0 3-16,-2 2 3 15,-3 0-8-15,0 5 0 0,-7 2-1 16,-3 7-1-16,-7 2-56 16,-3 0-87-16</inkml:trace>
  <inkml:trace contextRef="#ctx0" brushRef="#br0" timeOffset="272425.5276">31610 14394 62 0,'7'-8'149'0,"-2"-5"-131"15,3-2-1-15,1 0-5 0,8-3-3 16,5-4 14-16,-2-1-9 16,11-2-3-16,5-1 7 15,7-2 4-15,4 2-11 16,3-3-7-16,4 1-3 15,6-1 1-15,1-5-2 0,3 2 1 16,4-5-1-16,4-1 2 16,0 5-2-16,0-2 0 15,-2 7-3-15,-9 1-16 16,-4 7 9-16,-6 5 1 16,-10 4 7-16,-4 2 1 15,-8 4-8-15,-7 3-32 16,-6 2 10-16,-8 0-4 0,-8 3-9 15,-2 6-53-15</inkml:trace>
  <inkml:trace contextRef="#ctx0" brushRef="#br0" timeOffset="272894.2426">31807 14246 215 0,'35'-20'1'0,"8"-5"18"16,10-1-8-16,4-4 4 16,8-2-5-16,-1-2 8 0,4 0-15 15,5-4-2-15,-3 2 3 16,1 2-2-16,-6 0 4 16,2 6 9-16,-7 1 5 15,-2 6 3-15,-8 1-13 16,-4 4-3-16,-7 7-3 15,-9 0-3-15,-7 2-1 16,-5 4 2-16,-6 1-3 0,-4 0 3 16,-2 2-2-16,-3 0 0 15,-3 0-3-15,0 0-22 16,0 0-12-16,-5 4 12 16,-8 5-15-16,-3-2-7 0,-7-4-94 15</inkml:trace>
  <inkml:trace contextRef="#ctx0" brushRef="#br0" timeOffset="273862.9204">30375 14501 190 0,'0'0'8'0,"0"0"1"0,0-3 3 16,-2 1-3-16,1 0-1 16,-1 2 5-16,2 0 9 15,0 0 10-15,0 0-46 16,9 6 17-16,4 8-3 16,4 4-1-16,3 8 0 15,2 5-2-15,-1 3 3 0,4 3 6 16,-1-2-4-16,-1 0 0 15,-2-3-2-15,-4-5 0 16,3-2 1-16,-8-6 0 16,-3-4 0-16,-1-1 0 15,-3-7-40-15,-5-6-20 0,0-1-91 16</inkml:trace>
  <inkml:trace contextRef="#ctx0" brushRef="#br0" timeOffset="274081.6423">30429 14851 274 0,'-5'0'38'16,"5"-7"-20"-16,0-1-18 16,9-4 1-16,9 2 2 0,3-7-1 15,6 0-2-15,2-3-10 16,3-1 9-16,-3 2 3 15,1 4-2-15,-6 2-1 16,-4 4-67-16,-6 2-11 16,-7 1-46-16</inkml:trace>
  <inkml:trace contextRef="#ctx0" brushRef="#br0" timeOffset="274597.2513">30339 14565 223 0,'0'-7'15'16,"0"-3"14"-16,0 2 13 15,2 4-28-15,3 0-10 16,5 4-1-16,0 0-2 0,4 10-2 16,1 6 1-16,1 6 0 15,2 2-2-15,-1 4 4 16,-2-2-2-16,2 3 2 15,-3-1-2-15,3-3 1 16,-5 1 0-16,0-2 0 16,-1-2-2-16,-2-5 2 15,-4-2-48-15,-1-3 5 0,-4-4-34 16</inkml:trace>
  <inkml:trace contextRef="#ctx0" brushRef="#br0" timeOffset="274784.7666">30383 14842 291 0,'0'-16'20'16,"3"-6"-1"-16,15 0-7 0,5-2-13 16,8-1-1-16,5 0-1 15,6-1-29-15,-5 1-58 16,-3 1-70-16</inkml:trace>
  <inkml:trace contextRef="#ctx0" brushRef="#br0" timeOffset="281487.8155">5196 12596 198 0,'4'-5'11'0,"-2"-2"-10"0,5 5 0 15,1-1-2-15,5-1 1 16,1 0 0-16,5-1 3 16,1 0-3-16,1-1 1 15,4-1 0-15,2 3 1 16,2-1-1-16,1 0 0 0,4 1 0 15,0 1 0-15,6 1-1 16,2 2 1-16,0 0-1 16,9 0 1-16,-1 0-1 15,7 0 1-15,3 0 1 0,4 0-1 16,7 0 0-16,0 0 5 16,4-2-2-16,5-4-4 15,0 1 3-15,3-2-3 16,2 0 1-16,-3 0-1 15,0 0 0-15,7 2 0 16,-3 1 2-16,7 0-2 16,1 2 1-16,1-1-1 0,-2 1 1 15,2 0-1-15,0-1 0 16,2-2 1-16,1-1 0 16,0 1 1-16,3-3-2 15,1-2 5-15,-3 1-6 0,0 0 3 16,-1 0 1-16,3 0-3 15,-5 2 1-15,6 4-1 16,0-1 0-16,-5 2 0 16,1 1 0-16,0 1 0 15,2 0 1-15,-1 0-1 16,1 0 0-16,0 0 1 0,2 0 1 16,-5 0-2-16,-1 1 0 15,-4 3 0-15,0 3 0 16,-4-2 0-16,-2 4 0 15,2 0 0-15,-4 0 0 16,-3 2 0-16,-2 1 0 0,-2-1 0 16,-2 1 0-16,1-1 0 15,-3 1 0-15,2 1 0 16,-2-2 0-16,-2 1 0 16,-2-1 0-16,-1-2 0 15,-7 2 0-15,-1-2-2 0,-4-1 4 16,-3-2-2-16,-1 1-2 15,-3-2 2-15,-1 1 0 16,-1-1 2-16,-4-2-2 16,-2 3 0-16,-9 1-2 15,-1 4 0-15,-8-2-1 0,-6 0-44 16,-10 1-61-16</inkml:trace>
  <inkml:trace contextRef="#ctx0" brushRef="#br0" timeOffset="283034.5646">13530 12529 85 0,'-6'-12'11'0,"3"4"-10"16,1-1 3-16,-1 2-1 15,3-2-2-15,0 5 3 0,0-1-2 16,0 1-1-16,0 0 1 16,3 3 7-16,2-1-16 15,7 2 16-15,2 0-9 16,1 0 0-16,4 0-1 16,3 5 2-16,5-1 1 0,3 2-1 15,4-3 1-15,5 0 0 16,6-1 2-16,0 0 0 15,6 0 1-15,0 0 0 16,7-1-1-16,0 1 1 16,1 2-2-16,7 0 0 15,4-1-1-15,1 2 1 16,5-1-2-16,2-3-1 0,-1 1 3 16,-3-2 0-16,-2 0-2 15,-1 0 0-15,-6-2 0 16,-1-3 2-16,-8 2-1 15,-2-2 1-15,-9 1 13 0,-4 2-14 16,-8 0-12-16,-4 2 16 16,-7 0-4-16,-7 0-2 15,-3 0 0-15,-6 0-1 16,-2 0 1-16,-4 0-11 16,-4 0-1-16,-12 0 9 15,-6 8 15-15,-5 0-8 0,-7 3-4 16,0-2-3-16,-4-2-46 15</inkml:trace>
  <inkml:trace contextRef="#ctx0" brushRef="#br0" timeOffset="283956.3876">19069 12485 111 0,'-37'-19'7'0,"6"0"-2"0,-1-3 2 16,-2 6 8-1,0-2-4-15,2 6-1 0,1 1-2 16,-1 2-3-16,5 2-3 16,0-1 1-16,5 1 2 15,3 2-2-15,2 2 0 16,3-1 2-16,1 2 1 0,5 1 1 15,4-1-2-15,-1 0 0 16,5 2-5-16,0 0-8 16,0 0 10-16,10 7 16 15,4 0-8-15,6 5-2 16,4-1 11-16,6 2-14 0,5-2-3 16,2 1 0-16,10 1-1 15,-1-3 1-15,8-1-2 16,4 0 1-16,3 0 0 15,4-3 0-15,3-1-1 16,1 0 1-16,7 2 0 0,1-4-1 16,6-1 1-16,2-2-1 15,0 0 1-15,0 0-1 16,-1 0 0-16,-2-7 1 16,-2-1-1-16,-6-2 1 15,-3 3 1-15,-4-1-4 0,-4-2 2 16,-6 5 2-16,-6 2-2 15,-8 3 2-15,-6 0-4 16,-10 1 2-16,-12 12-10 16,-15-1-106-16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33:39.536"/>
    </inkml:context>
    <inkml:brush xml:id="br0">
      <inkml:brushProperty name="width" value="0.05292" units="cm"/>
      <inkml:brushProperty name="height" value="0.05292" units="cm"/>
      <inkml:brushProperty name="color" value="#FF0000"/>
    </inkml:brush>
  </inkml:definitions>
  <inkml:trace contextRef="#ctx0" brushRef="#br0">14083 5194 110 0,'-2'0'40'16,"0"0"-13"-16,2 0 1 16,0 0-4-16,0 0-8 0,0 0-14 15,4 0-4-15,4 0 2 16,0 0 6-16,5 0-6 15,5 0 2-15,-4 0-2 16,6 2-3-16,2-2 4 16,4 3 1-16,1-3-5 15,5 3 8-15,5-2-1 0,4 0-2 16,0-1 1-16,3 2 0 16,0-2-1-16,3 0-2 15,-1 0 1-15,3 0-3 16,-1 0 3-16,3 0-1 15,5 4 2-15,3-3-3 16,4 4 2-16,3 0-1 0,4 0 2 16,6 0-2-16,-3 0-1 15,6-1 4-15,0 2-2 16,2-4-1-16,1 2 0 16,4-3-4-16,3-1 8 0,4 0-5 15,7 0 3-15,3 0 7 16,6 0-4-16,5 0-6 15,3 0 2-15,1 0 3 16,6 0-2-16,0 0-2 16,2 0 0-16,-1-1-2 15,3-2 0-15,1 2 8 0,0 1-6 16,6 0 0-16,-6 0 0 16,4 0-1-16,-1 0 3 15,4 0-3-15,-6 0 1 16,3 0 0-16,2 1 1 15,-2 3 2-15,1 1-1 0,2 0 0 16,-6 3 1-16,-1-1-1 16,2 1-1-16,-8 2 1 15,-5 0-2-15,-4 2-2 16,-5-1 4-16,-5 2-2 0,-5-2 1 16,-8 1-2-16,-4-1 1 15,-6 1 3-15,-4-1-6 16,0 1 4-16,-5-1-5 15,-1-1 6-15,0 3-21 16,-5-2-30-16,-1-2-41 16</inkml:trace>
  <inkml:trace contextRef="#ctx0" brushRef="#br0" timeOffset="17002.7614">8490 6871 152 0,'2'-3'6'16,"3"-2"4"-16,2-2-9 15,3 2 2-15,2 1-1 16,1-1-1-16,6 1 0 16,1 1 2-16,-1-1-3 0,5 2 2 15,1-1-1-15,0-1 4 16,1 3 1-16,5-3-1 15,-2-2-2-15,1 3 0 16,1-2 0-16,1-1 0 16,0 1 1-16,5 1 3 15,-1-1 0-15,1 3-4 0,1-1 0 16,1 1-2-16,3 2-1 16,1-2 1-16,0 2 0 15,2-2 0-15,2 1-1 16,-1-2 2-16,3 3-2 15,-1-1 0-15,1 1 1 0,-5-2-1 16,3 2 1-16,-2 0 0 16,2 0-2-16,-2 0 1 15,2 0 1-15,-1 0-1 16,1 0 0-16,4 0 0 0,-2 0 0 16,4 0 0-16,-4 0 1 15,0 0-1-15,2 2 1 16,-5-1-1-16,1-1 1 15,1 3 0-15,-2-3 0 16,2 0 1-16,0 1 15 16,2-1-14-16,2 0 0 15,1 0 0-15,4-1 0 0,-3 1 5 16,3 0-5-16,-1 0-1 16,0 0 1-16,0 0-3 15,-3 0 2-15,1 0-2 16,0 0 2-16,0 0 0 0,2 0-2 15,-1 3 0-15,6 1 1 16,-5-3-1-16,1 1 0 16,5 2 1-16,-1-1-1 15,-4-2 1-15,1 2-1 16,-2-1 0-16,2 0 0 0,-2-2 2 16,1 1-3-16,1-1 3 15,0 2-3-15,-4 0 2 16,-1 1-1-16,-1-1 2 15,-5 0-2-15,1 1 0 16,-4 1 0-16,-8 2 1 0,-2-1 0 16,-7-3-5-16,-12-2-58 15</inkml:trace>
  <inkml:trace contextRef="#ctx0" brushRef="#br0" timeOffset="19815.0375">18484 6897 135 0,'13'-3'4'16,"-1"-5"1"-16,5 3 6 15,0 0 1-15,5 1-2 16,2-3-2-16,2 3-1 15,1-1-1-15,0 2-1 0,5-1-2 16,-1 2-1-16,5 1-1 16,2 1 1-16,7-2 0 15,-3 0-4-15,5 0 5 16,2 0-2-16,1 0 0 16,2 1-1-16,1-3 1 0,0 1-2 15,1 1 2-15,2-2-2 16,-2 3-1-16,-3-3 10 15,0 1-7-15,-5 0 2 16,0 0-3-16,-11 1 1 16,-1 2 1-16,-7 0 0 15,-5 0-2-15,-4 0-2 0,-3 0 1 16,-7 4 0-16,-1 1-3 16,1 1-21-16,-4-5 2 15,-1 3-28-15</inkml:trace>
  <inkml:trace contextRef="#ctx0" brushRef="#br0" timeOffset="21189.962">23029 6863 34 0,'-1'0'53'0,"1"0"-40"15,0 0-9-15,0 0 2 16,0 0 4-16,0 0 12 16,0 0-2-16,0 0-5 15,0 0 1-15,0 0 0 16,1 0 3-16,5 0-16 0,2-2 6 16,4-3-8-16,2 2 4 15,1-3-3-15,2 3 5 16,3-1-4-16,1-1-1 15,2 3-1-15,3 0-1 16,1 2 0-16,2-2 0 16,5 2-1-16,1 0-1 0,3 0-1 15,4 0 2-15,1 0 2 16,-3-1-2-16,6-3 1 16,0 1 4-16,0-3-3 15,0 2-12-15,3 1 19 16,5-1-6-16,-1 1-2 0,3 1 1 15,3 0 0-15,4 2-1 16,1-1-2-16,1 1 1 16,4-2 1-16,1 2-1 15,1 0 1-15,-1 0 2 0,4 0-3 16,-1 0 2-16,3 0-3 16,-2 0 4-16,5 0-4 15,-4 2 2-15,5 1 0 16,0-1 2-16,-1 1-2 15,4 1-2-15,-3-1-7 16,5 1 16-16,1-1-10 0,4 1 1 16,2-2 2-16,-1 2-1 15,-2-3 2-15,1 1-9 16,-2-2 11-16,-1 0-5 16,1 0 11-16,-2 0-1 15,4 0-3-15,-3-2 0 0,1-1-3 16,-1-1 0-16,-1 0-2 15,-1 0 1-15,-3 0 0 16,-6 0 0-16,-3-1-2 16,-2 3 2-16,-5-1-1 0,-9-1 1 15,-5 2-2-15,-7 1 2 16,-4 0 0-16,-10 1-1 16,-6 0-2-16,-11 0-25 15,-6 0-12-15,-8 0-53 16</inkml:trace>
  <inkml:trace contextRef="#ctx0" brushRef="#br0" timeOffset="23080.4394">13776 7549 151 0,'-4'0'2'0,"4"-6"0"16,-2 1 1-16,2 1 5 0,0 1-2 16,0 1-1-16,7-3-3 15,3 1 0-15,1-2-4 16,5 3 5-16,0-2 2 0,7 0-7 15,3 1 4-15,4 0-4 16,4 0 5-16,5 1-3 16,4 1 2-16,3 0 1 15,2 1-5-15,4 1 3 16,0-4-1-16,1 2 1 16,0 1-4-16,3-3 5 15,1 2 1-15,1-2-4 0,5 1 0 16,1 1 2-16,2 0-10 15,6 1 17-15,6-1-8 16,3-1-1-16,-1-1 0 16,6-2 2-16,1 1-1 0,1 0 3 15,2-2-5-15,-3 0 0 16,6-1-1-16,1 3 0 16,3-2 6-16,6-2-12 15,-1 3 0-15,2 1 1 16,2 0 5-16,0 0-8 0,-2 3 17 15,2 0-7-15,2-2 6 16,-3 2 3-16,4 1-3 16,-4-3-1-16,3 3-1 15,-2-1 4-15,0 0-7 16,2 0 3-16,0 0-1 16,-1 0-1-16,-2 2-3 0,-1 0 0 15,-1 0 3-15,2 0-2 16,-5-1-1-16,4 1-13 15,-4 0-16-15,-3 0 17 16,-2 1 3-16,-5 1 7 16,-1-2 5-16,-3 2-18 0,0-2 19 15,1 2 7-15,-3 0-7 16,-4-2 0-16,-2 2-2 16,-5-1-2-16,-5 1 0 15,-5 1 3-15,-9-1-2 16,-1 0-4-16,-11 0-55 0</inkml:trace>
  <inkml:trace contextRef="#ctx0" brushRef="#br0" timeOffset="26408.3226">27797 3453 81 0,'-6'-7'16'16,"2"-2"-3"-16,-2-2-3 16,0 1 6-16,-1-3 0 0,-1 3-9 15,1-1 3-15,-1-4-1 16,1 7 0-16,-1-5-4 15,3 4 5-15,-1 0 23 16,3 2-19-16,1-2-1 16,0 4-5-16,2 1-4 0,0 0-1 15,0 4-1-15,0-1 0 16,0 1-2-16,-1 0 0 16,-1 0-2-16,2 0 0 15,0 5 3-15,0-1-1 16,0 3 0-16,0 0-2 15,0 2 0-15,0 2 3 0,3 5-2 16,1 1 2-16,-1 5-1 16,4 5 0-16,-3 1-1 15,2 2 1-15,-1 3-1 16,1-3 0-16,-3-1 2 0,2-4-2 16,-3-4 2-16,1-3 0 15,2-4-1-15,-2-3 1 16,-1-6 0-16,5-5-1 15,11 0-4-15,7-9 39 16,9-5-29-16,11-6-3 0,9 1-1 16,1-1 0-1,-4-1-16-15,-14 1-65 0</inkml:trace>
  <inkml:trace contextRef="#ctx0" brushRef="#br0" timeOffset="26783.2949">28069 3588 268 0,'2'0'-4'0,"1"-8"17"16,-2-5 0-16,-1-3 0 15,0 0 4-15,0-3 2 16,0-3-12-16,0-1-2 15,-1-4-5-15,1 0 2 16,0-1-1-16,0 0-2 0,5-1 2 16,5 0-1-16,4 4-1 15,-1 2-2-15,3 5 1 16,1 6 0-16,-1 6-3 16,0 6 0-16,2 0 1 15,-4 11 2-15,3 9-2 16,0 7 3-16,-2 3-1 0,1 2 2 15,0 2 1-15,0-2 0 16,2 2 1-16,0-4 1 16,-3-3-36-16,-5-6-33 15,-5-8-131-15</inkml:trace>
  <inkml:trace contextRef="#ctx0" brushRef="#br0" timeOffset="26970.7777">28163 3549 355 0,'-9'-12'-111'0,"5"-8"142"15,4 1-11-15,4 1-11 16,13 0-10-16,3 2 5 16,7 0-4-16,7 2 2 0,-1 3 0 15,-3 2-45 1,-6 0-46-16</inkml:trace>
  <inkml:trace contextRef="#ctx0" brushRef="#br0" timeOffset="27252.0374">27692 3856 117 0,'-10'11'37'0,"8"-4"-49"16,2 0 11-16,7-1-8 15,15-5 9-15,16-1 24 16,14 0 16-16,18-14-26 16,16-10-6-16,18-6-7 0,9-5 4 15,9-8-3-15,7 0-2 16,2-1-4-16,-3-1-3 15,-10 6 1-15,-9 3-15 16,-18 0-35-16</inkml:trace>
  <inkml:trace contextRef="#ctx0" brushRef="#br0" timeOffset="28908.1862">28987 4100 158 0,'-2'-5'51'15,"2"2"-44"-15,-1 3 13 16,1 0-19-16,0 4-2 0,0 11 0 16,0 5 0-16,1 8-18 15,3 6 23-15,-1 5-5 16,2-2 1-16,-4 0 0 16,-1-6 1-16,2-4-1 15,0-7 1-15,0-6-1 0,-2-5 1 16,1-3-1-16,-1-3-1 15,0-1 12-15,0-2-5 16,0 0 1-16,0 0 24 16,0-2-17-16,0-3-11 15,-1-4 0-15,-5-2-3 16,2 1 0-16,-1-3 2 0,1 1-2 16,1-1 0-16,-1 4 0 15,3 2 0-15,-1-1 1 16,2 3 2-16,-2 2-3 15,2 3 2-15,0 0-4 16,0 0 0-16,0 2 2 0,0 3-2 16,0 4-14-16,2-2-14 15,1-2-34-15,1-3-26 16</inkml:trace>
  <inkml:trace contextRef="#ctx0" brushRef="#br0" timeOffset="30923.9401">28140 4299 63 0,'-10'1'-27'0,"-2"-1"51"16,12 0 45-16,0 0-31 15,2 0-28-15,8-4-3 16,7 1-4-16,3-4-2 16,4 0 0-16,9 2-1 0,5-1 2 15,3-1-2-15,8 0 2 16,8 3-1-16,0-1-1 15,8-1 0-15,0 3 1 16,2-1-1-16,2 1 0 16,-1-1 0-16,5 4 0 0,-5-1 0 15,5 1-1-15,5-2 3 16,0 0-3-16,7-4 1 16,-2 1 1-16,0-2-1 15,0-2 0-15,0-2 0 16,-4 1 0-16,-2 1 0 15,-3 0 0-15,0 1 2 16,-4 4-4-16,1-4 1 0,-3 1 2 16,-1 2-1-16,-2 0 0 15,-4-1 0-15,-2-1 0 16,-2 2 2-16,-5-4-2 16,4 1 0-16,-5 0 0 0,-3 1-2 15,-3-3 2-15,-4 3 0 16,-2 3 0-16,-8 0 2 15,-4 2-2-15,-3 0 0 16,-9 2 0-16,-2 0 0 16,-6 0 0-16,-1 0 0 0,-6 5-8 15,-4 2-26-15,-12 0-3 16,-14-3-19-16</inkml:trace>
  <inkml:trace contextRef="#ctx0" brushRef="#br0" timeOffset="31533.268">28960 4107 58 0,'-3'-17'0'0,"1"1"25"15,2-6-2-15,0 2-9 16,0 1-2-16,0-1 1 0,0 1-3 15,2 1 2-15,1 0-2 16,3 0-3-16,-1 3 2 16,1 0-4-16,-5 2-1 15,3 3 2-15,-1 5 0 0,-3-1-1 16,2 5-2-16,0 1-2 16,0 0-2-16,-1 9 0 15,1 4 0-15,1 6 0 16,-3 9 1-16,0 4 1 15,0 5 0-15,0 10-2 16,0 5 1-16,0 10 0 0,0 4 1 16,0 7-2-16,0 5 0 15,0 8 0-15,3 4 0 16,1 2 0-16,-3 6-1 16,3 6 1-16,-4-1-1 15,0 2 4-15,0 4 0 0,0 3 0 16,-7-6 0-1,-3 3 1-15,2-4 1 0,-5-7 1 16,2-7-2-16,-1-7 1 16,-3-13 0-16,1-12-9 15,2-23-91-15</inkml:trace>
  <inkml:trace contextRef="#ctx0" brushRef="#br0" timeOffset="32861.4575">29593 3676 145 0,'-9'-16'-8'15,"-4"-2"13"-15,1 4 8 16,-3 2-3-16,-1 2-5 0,-2 5-1 16,-1 3-2-16,-2 2 0 15,-4 0-1-15,0 13-1 16,-4 3-1-16,2 7 2 15,-4 6 0-15,7 7-1 16,2 4-2-16,4 7 1 16,6-4-1-16,5 3-3 0,5-7 0 15,2-7-1-15,0-7 9 16,9-7-7-16,3-4 3 16,4-5-3-16,3-6 10 15,0-3 3-15,1 0 0 16,1 0-6-16,-1-3-1 0,-5-4-1 15,-1-2 1-15,-6-2-2 16,-6 2 3-16,-2-3 2 16,0 3 0-16,-10-3-2 15,-6 1 0-15,0 4 1 16,-5-1-3-16,2-1 1 16,3 2 0-16,2 2-1 0,2 0-1 15,7-1 0-15,3 0 0 16,2 5-9-16,0-2 4 15,7 1 1-15,1 0 6 16,3 2-2-16,1 0 0 16,-2 0 0-16,2 4 0 0,-2 6-3 15,2 1-2-15,-2 3 2 16,-1 2-1-16,0 3 6 16,2 3-3-16,-4 0 2 15,1 1 2-15,-1 2-1 0,0-2 0 16,1 0 0-16,2-5 2 15,-3-4-6-15,3-9-74 16</inkml:trace>
  <inkml:trace contextRef="#ctx0" brushRef="#br0" timeOffset="33548.8929">29523 4063 208 0,'0'-2'20'16,"0"-7"-7"-16,3 0-9 0,2-2-1 16,1 1 3-16,-1-2-4 15,0-3 0-15,-3-1-1 16,2 1 1-16,-2 0-2 16,-2 1 0-16,0 1-1 15,0 4-2-15,0 2 2 0,0 6-1 16,-3 1-1-16,-4 0 6 15,0 5-3-15,2 5 0 16,0 5 0-16,2 0-3 16,3 5 3-16,0-3-2 15,0 0 0-15,6-3 2 0,7 0-2 16,2-3-2-16,2-4-1 16,1-3 4-16,2-2 6 15,-1-2-21-15,3 0 2 16,-2-7 6-16,0-5-18 15,-2-3 20-15,-2-1 8 16,2 0 0-16,-4 1-2 0,-1 3 2 16,-3 5 16-16,1 0-14 15,-3 7 2-15,-3 0-3 16,0 0-4-16,0 7-1 16,-1 5 5-16,2 4-1 0,-1-4 0 15,1 4 0-15,1-4-2 16,-1-2 1-16,-2-1 1 15,2-6-2-15,-2 0 1 16,-1-3 1-16,-1 0 3 16,0-6-2-16,3-5-2 15,-2 1 0-15,2-5 1 0,0 1-2 16,2-2 0-16,-2 2 1 16,0 3-1-16,1 1 0 15,-3 3-1-15,3 1 1 16,-2 6 4-16,1 0-4 15,-2 0 0-15,3 2 0 16,1 5 0-16,2 1 0 0,2 2 1 16,1-2 0-16,1 0-1 15,3-1-1-15,2-2-47 16,0-5-48-16</inkml:trace>
  <inkml:trace contextRef="#ctx0" brushRef="#br0" timeOffset="34314.4764">30194 3858 167 0,'-4'-15'-4'0,"-3"7"18"15,2-1 4-15,-2 5-4 0,1 4-5 16,-3 0-7-16,4 6-4 16,-4 6 2-16,1 4-2 15,3 2 1-15,3 0 1 16,2 0-2-16,0-4 0 15,2-1 0-15,8-5 7 0,2-4-8 16,0-1 6-16,5-3-1 16,-3 0 0-16,0-6 2 15,-3-3-3-15,0-10-1 16,-4 0-2-16,-5-3-4 0,-2-5 7 16,0-3-13-16,-5 0 15 15,-5 0-2-15,-2 0 0 16,2 3 0-16,-2 4 4 15,3 5 15-15,4 5-13 16,0 2 1-16,-1 8-3 16,4 3-3-16,-1 0-1 0,-1 7-2 15,2 9 0-15,-1 6-1 16,3 6 1-16,0 6-2 16,0 4 3-16,3-1-1 15,8-1 1-15,2-4-1 16,3-5-1-16,2-5-2 0,4-7 4 15,-3-4 3-15,3-4-3 16,-2-7 2-16,2 0-1 16,-3 0 1-16,1-9 1 15,-3-4-2-15,-2 2-1 0,-6-6 2 16,-2-1-2-16,-4 0-1 16,-3 0 4-16,0 0-1 15,0 4-1-15,0 1 0 16,0 7-1-16,0 0 2 15,0 6-2-15,-3 0-6 16,1 8 7-16,-1 8-2 16,1 0 1-16,2 2-1 0,0 3 0 15,0-1 1-15,7-7-1 16,6-2-1-16,-1-3 2 16,3-5 1-16,-1-3 1 15,3 0-1-15,-4-2-5 16,3-7-5-16,-1-2-4 15,-3 1 9-15,0-2 4 0,-4 4 1 16,-4 4-2-16,1-3 5 16,-2 7 6-16,-1 0-8 15,4 0-5-15,-2 8 3 16,6-1 1-16,3 1 0 0,1-2-1 16,3-4-47-16,-3-2-74 15</inkml:trace>
  <inkml:trace contextRef="#ctx0" brushRef="#br0" timeOffset="34658.1945">30743 3543 226 0,'0'13'-57'0,"0"5"68"15,0 6-9-15,0 9-6 16,4 12 3-16,5 13-4 16,2 7 4-16,5 10-1 15,2 11 1-15,5 4 20 0,-1 9-19 16,1 1 3-16,0 7 5 16,-2 3 1-16,-8 3-2 15,-1 1-2-15,-5 3 0 16,-5 0 2-16,-1-7-1 15,-1 2-1-15,0-7 0 16,-8-6 3-16,-9-12-2 0,1-3 0 16,-7-16-1-16,-8-15-3 15,-5-21-2-15,-2-25-105 16</inkml:trace>
  <inkml:trace contextRef="#ctx0" brushRef="#br0" timeOffset="35626.8965">27718 4256 6 0,'-19'7'4'15,"0"-4"7"-15,1 0-3 16,0 2 4-16,2-2-1 16,5 1-2-16,0-1-4 0,4 0-3 15,2 3 0-15,5-4-1 16,0-1-10-16,12 2 3 15,8-3 16-15,7 0-4 16,7 0-4-16,4 0-1 0,9 0 1 16,2-3-2-16,7 0 0 15,5-3 2-15,6 1-1 16,-1-2 0-16,6 0 2 16,0-2-2-16,4 0-2 15,-1-2 2-15,1 3-1 16,-1-1 0-16,-4 3 1 0,-4 1-2 15,-2 3 1-15,-8 2 0 16,-7 0-1-16,-2-2-24 16</inkml:trace>
  <inkml:trace contextRef="#ctx0" brushRef="#br0" timeOffset="36329.9551">27624 4017 224 0,'-7'-13'-39'0,"2"-1"54"15,1 1-9-15,2 6 7 16,2 1-5-16,0 5-4 0,0 1-11 16,6 1 11-16,1 14-4 15,5 5 0-15,1 10 1 16,1 4-1-16,1 7 0 16,1 0 0-16,-1 0 0 0,0-2 0 15,-2-7 2-15,0-8-4 16,-5-6 4-16,-1-8-2 15,-2-6 0-15,-5-4 3 16,0 0 28-16,-3-6-21 16,-6-8-6-16,-1-4 1 15,-5-3-3-15,1-8-1 16,-1-1 0-16,3-2-1 0,3-2 1 16,0 0-2-16,5 2 1 15,4 1-1-15,0 6-1 16,4 3-2-16,9 4 1 15,1 3-3-15,2 5 5 0,0 3 1 16,1 3 1-16,-5 4 1 16,-2 0-5-16,-5 7 0 15,-5 4-1-15,-2 7-5 16,-13 3 11-16,1 1 14 16,-1 0-13-16,3 2-7 15,5-1-27-15,4-6-15 0,3-2-22 16</inkml:trace>
  <inkml:trace contextRef="#ctx0" brushRef="#br0" timeOffset="37361.1273">27899 4088 136 0,'18'-7'30'16,"-4"3"-13"-16,0 2-9 15,1 2-5-15,-3 2-2 16,-2 13-1-16,-5 2 3 15,-3 3 3-15,-2 0-4 0,0-1 1 16,-5-5-1-16,-3-1-2 16,-1-6 4-16,2-5-3 15,2-2 5-15,-3 0 1 16,3-4 2-16,1-5 8 16,1-3-12-16,3-3-1 0,0 0-3 15,0-3-1-15,3 0-1 16,4 1 2-16,3 2-2 15,0 1 1-15,1 3-2 16,2 4 0-16,-1 1 1 16,-2 6 2-16,0 0-2 0,-1 0 1 15,1 9 0-15,0 3 0 16,-1 1 0-16,-1 2-1 16,2-1 3-16,1-2-2 15,1-1 0-15,1-3 0 16,3-2-1-16,0-3 2 15,-2-3-2-15,3 0 2 0,-3-1 0 16,-3-7 2-16,-4-2-3 16,-4 0 1-16,-3-1 2 15,-1-3 0-15,-13-1-2 16,-6 5 0-16,-4-5 0 0,-3 3-1 16,0 1 1-16,4 0-1 15,5 0 0-15,4 0 1 16,6-1 0-16,3 0-2 15,5-4-1-15,0 2-1 16,7-3 1-16,8 4-2 16,0-6 3-16,6 7-3 15,-3 3 2-15,-1 1 2 0,0 6 1 16,-1 2-2-16,-5 0 0 16,1 12-1-16,-1 6 0 15,-2 4 2-15,0 4 0 16,0 1 0-16,-1 2 1 15,2 0 0-15,0-4 0 0,2 0-1 16,-2-7 1-16,1-4-2 16,4-4 1-16,0-5-1 15,4-3 2-15,-2-2-1 16,3 0 1-16,2-4 0 0,-5-5 0 16,0 0 0-16,-7-1 1 15,-3-1 1-15,-7 2 3 16,0 1-4-16,-17 3 2 15,-8 3-4-15,-6 2-7 16,-3 0-16-16,-2 4 8 16,4 9-1-16,0-1-12 0,3 6-25 15,-3 0 22-15,0 5-3 16,-5 2-3-16,-2 4 32 16,-4 1 7-16,-6-2-2 15,5-1 3-15,-4-2-3 16,6-3 1-16,4-7 4 15,3 0 2-15,14-8-1 0,3-2-2 16,11-3 1-16,7-2 7 16,0 0 95-16,20-4-91 15,9-3-8-15,10-5-5 16,11-3 0-16,9-3 4 0,10-1-6 16,3 1 2-16,1 0-1 15,1 0-2-15,-2 4 0 16,-4 2 0-16,-7 3 1 15,-5 4-12-15,-8-2-95 16</inkml:trace>
  <inkml:trace contextRef="#ctx0" brushRef="#br0" timeOffset="42032.8636">29077 4284 119 0,'22'0'13'0,"7"0"-5"16,1 0-2-16,6 0-1 0,1 0-2 16,3 0-2-16,5 0 0 15,-1 0-1-15,7-2 1 16,0 1-2-16,0-3 2 15,1 1-1-15,1-2-8 16,-3 2 3-16,0-2 3 16,1 0 2-16,-3 1 0 0,2 1 1 15,3-1-1-15,-2 2 0 16,2 2 1-16,-1 0-2 16,1 0 3-16,-2 0-1 15,1 0 1-15,-4 2-1 16,1-1 2-16,-3-1 2 0,1 0 3 15,-2 0 4-15,2 0-2 16,1 0 1-16,1 3 14 16,-3-2-17-16,3 3-5 15,-5-1 0-15,-4-1-3 16,-4 0 3-16,-7 0-3 0,-2-2 1 16,-8 0 0-16,-1 0 1 15,-4-2 0-15,-4-2 1 16,-3 1 5-16,0-1 2 15,-2-1-2-15,-1 1-2 16,0 0-4-16,-2 1 0 16,0 1 1-16,-2-1 1 0,0-1 1 15,0 1-3-15,0-1-1 16,0-1 1-16,0 1-1 16,0-3 2-16,-2 0 0 15,2-2-1-15,0 0-2 16,0-1 1-16,0-3-1 0,0-2 0 15,3 0 0-15,-1-2 1 16,3 2 0-16,-1-3-1 16,-1-2 1-16,-1 3-1 15,1-6 0-15,2 2 1 16,-2-4-1-16,-1 0 1 0,0-1 0 16,1-3 0-16,-1 1 0 15,-2-1 0-15,0 3 1 16,0 1-1-16,0 0-1 15,0 0 0-15,-2 1-3 16,-3 3 0-16,-3 2 2 0,1-1 0 16,2 2 2-16,0 0-1 15,0 2 0-15,-1-2-1 16,2 2-1-16,0 0 0 16,-1 0-1-16,-2-2 0 15,0 2 1-15,-4 0-3 16,-1 0 1-16,-3 0-1 0,-1 0 2 15,-4 0 2-15,3 1 0 16,-5 1 0-16,0 3 1 16,1-1-1-16,-1-1 0 15,-1 5 3-15,-1-1-3 0,-2-2-1 16,-3 4-2-16,-3 0 2 16,3-1 3-16,-6 3-3 15,-1 0 1-15,1 1 1 16,-3 1 1-16,-1 1-1 15,-5 2 0-15,-2 0 1 16,-3 0-1-16,-3 0 0 0,-1 0 0 16,-1 0 0-16,-2 2 1 15,0 1 0-15,1 3-4 16,-3 2 4-16,1 0 0 16,-3 2 0-16,1 3-1 15,-5 0 0-15,-1 1 0 0,-3 3 1 16,-3 0-1-16,2 1 1 15,-1 1-2-15,2-1 2 16,2 2-1-16,10-2 0 16,3 1 0-16,6 1 0 0,6 1 0 15,4-1 0-15,4 0 0 16,3 2 0-16,3 2 0 16,0 1 2-16,1 0-2 15,5 1-2-15,1 3 4 16,2 3-2-16,2 0-3 15,3 3 2-15,3-2 1 16,3 0 0-16,2 1-1 0,-2-5 1 16,6 0 0-16,1-3-1 15,0-1 0-15,0-1 0 16,0-3 1-16,1-2 0 16,3 1-1-16,0-2 1 15,2-2 0-15,-3 2 1 0,1-2-1 16,1-2 0-16,0 1 0 15,5 0 0-15,-2 0-3 16,6 0 1-16,6 0 2 16,6 1 1-16,4-2-2 0,1-1-40 15,3-6-49-15</inkml:trace>
  <inkml:trace contextRef="#ctx0" brushRef="#br0" timeOffset="44439.3591">29752 3267 9 0,'4'-5'14'0,"1"2"15"16,-3-1 3-16,2-1-9 15,-2 3-11-15,1-3-5 16,2 1-1-16,1 2-3 0,-1-1-1 16,0-1-1-16,0 2 0 15,-2 1 0-15,-1-3-1 16,1 0 1-16,-1 1 3 16,0-1 7-16,-1 1 1 15,-1-1-1-15,2 2-5 16,0-1-3-16,-2 1 1 0,0 0-3 15,2-1-1-15,-2 3 2 16,0-2-2-16,0 2 0 16,0-2 0-16,0 2 3 15,0-2-3-15,0 0 0 16,1 2 2-16,-1-1-2 0,2-1 0 16,-2 0 1-16,2 0 0 15,-2-1 0-15,2-1-1 16,-1 0 0-16,-1 1 1 15,3 0-1-15,-1 1 1 16,0-2 0-16,-2 2 3 0,0 0 2 16,0-1 2-16,1 1-1 15,1 1-1-15,-2-3-2 16,2 2 0-16,-2-2-1 16,0 1-1-16,0 1 1 15,0-1-3-15,0 1 3 16,0-2 0-16,0 0-1 0,0 1 1 15,0 0-3-15,-2-1 0 16,-5 0 1-16,-1-1 1 16,-2 0 0-16,-2-1-1 15,-3 1-1-15,1 0 1 16,-5-1 0-16,1 3-1 0,-1-1 0 16,-3 1 0-16,-1 3 0 15,0 0 1-15,3 0-1 16,-2 0 1-16,-2 0-1 15,5 1-1-15,-3 5 0 16,-1-1 0-16,-3 0 1 0,-1 4-2 16,-4-1 2-1,-3 0 0-15,1 1-1 0,-1 2 1 16,0 1-1-16,3 1 2 16,3 0-2-16,-3 3-1 15,0 0 2-15,1 3 2 0,-1 1-2 16,-1 1 0-16,0 3 0 15,1-2 0-15,-3 3 0 16,0 0 0-16,0 0 0 16,-1-1 1-16,-1-1-2 15,-6-1 1-15,3-1 0 0,-1-1 0 16,0-3 0-16,3 5-2 16,3-6 2-16,1 1-1 15,5 0 1-15,1 1 0 16,3-4 0-16,3 2 1 15,3-3-1-15,0-1 0 16,5 0 0-16,4-1 0 0,4-2 0 16,0 0-1-16,3-3-3 15,2 2-11-15,0-1 1 16,0-3-2-16,2 1-5 16,2-4-14-16,-1-1-95 15</inkml:trace>
  <inkml:trace contextRef="#ctx0" brushRef="#br0" timeOffset="44720.5835">28429 3535 103 0,'1'-16'25'0,"-1"0"4"15,0 4-6-15,0 1-5 16,0 2-13-16,-1 5 3 15,-6 3-2-15,-4 1-4 0,-2 3-2 16,-4 8 0-16,-3 8-1 16,-2 5 1-16,0 4-1 15,1 5 1-15,5 2 0 16,2 1 0-16,7-3 0 16,5 3-1-16,2-2-4 15,9-4-1-15,10 0 3 0,11-6-32 16,10-4-22-16</inkml:trace>
  <inkml:trace contextRef="#ctx0" brushRef="#br0" timeOffset="48720.5124">29174 4264 104 0,'20'0'34'0,"2"0"-23"15,2-1-5-15,5-1 0 16,1-2-2-16,7 3-2 0,2-1 0 16,4 2-2-16,2-4 2 15,2 3-3-15,5-2 2 16,-4 0 0-16,6 1-2 0,-3 0 0 15,1 0 1-15,-1-1-1 16,4-2 2-16,2 0-1 16,1-1 1-16,3 1 2 15,2-1-1-15,5-1 4 16,-2 2 1-16,2-1-2 16,1 3-1-16,-3-1-2 0,2 3 0 15,-5-1-1-15,-2-2-1 16,-3 4 1-16,-2-1 0 15,-8 1-1-15,0-2 0 16,-5 2 0-16,-4 0 1 16,-4 0-2-16,-4 0 2 15,-1 0-1-15,-4 0 0 0,-4 0 0 16,-2 2 0-16,-6 1-1 16,-2 1-1-16,-9 1-5 15,-3 0-21-15,-6-1-23 16,-10 0-21-16</inkml:trace>
  <inkml:trace contextRef="#ctx0" brushRef="#br0" timeOffset="49314.208">28592 4261 28 0,'-7'-5'47'0,"5"-1"1"15,2 1-10-15,2-1-16 16,13-1-7-16,2 0-11 0,8-2-2 16,4 2-1-16,5 0 0 15,5 0 1-15,3 1-2 16,6-1 1-16,1 2 1 15,7 0-2-15,2-3-1 16,3 1 1-16,3 2-1 16,3-1 1-16,4-1 1 15,1 0-2-15,2 0 1 0,3 4 1 16,-1-5-1-16,-2 7 0 16,2-1 1-16,-4-2-6 15,-1 3 7-15,2-1-2 0,-3 2 0 16,-1 0 1-16,1-2-2 15,-4 2 1-15,-2 0 1 16,-4 0-2-16,-1 0 1 16,-6 0 0-16,-1 0-3 15,-1 0-8-15,-3 0-18 16,-1 2-7-16,-4 1 9 0,1-1-9 16,-7 0-7-16,-3 0 20 15</inkml:trace>
  <inkml:trace contextRef="#ctx0" brushRef="#br0" timeOffset="50392.2666">27551 4282 62 0,'-2'0'11'0,"0"0"7"0,0 0-5 16,2 0-2-16,0 0 11 15,0 0-4-15,0 0-12 16,0 0-2-16,4 0 1 16,3 0-1-16,6 0-2 15,3 0 0-15,3 0-1 16,5 0-2-16,1 0-10 0,2 0-26 15,2 0 6-15,5 0 6 16,4 0 21-16,2 0 0 16,9 0-38-16</inkml:trace>
  <inkml:trace contextRef="#ctx0" brushRef="#br0" timeOffset="51032.8733">27563 4324 88 0,'63'-8'12'16,"5"1"5"-16,6-2-8 15,3 0 2-15,1 0-2 16,2 1 4-16,-1-2-4 15,-2 2-2-15,3-2 0 0,-5 3 0 16,0 2-4-16,-6 2-3 16,0 1 2-16,-8 2-3 15,-5 0-39-15,-3 0-53 16</inkml:trace>
  <inkml:trace contextRef="#ctx0" brushRef="#br0" timeOffset="55823.7953">15681 8321 25 0,'24'0'37'16,"1"-7"-25"-16,4 3-3 15,3 2-2-15,0-2 2 16,2 3-4-16,2-1 2 16,0 0-3-16,1 2 1 0,4-2 0 15,1 2-3-15,4 0 0 16,-2-1-1-16,3 1 1 16,1-2-2-16,3 2 0 15,-2-2 3-15,4-1-2 16,3 3 1-16,1 0-2 15,3 0 2-15,-1 0 1 0,2 0-1 16,2 0 1-16,1 0-6 16,-1 3 3-16,7 1-2 15,0-1 15-15,4-1-19 16,-1 1 7-16,7 1-1 16,0 0-1-16,4-1 2 0,3-1 0 15,-2 0-5-15,2 0 19 16,1-2-26-16,0 0 21 15,2 0-20-15,0 0 10 16,1 0 2-16,3 0 9 0,-5 0-10 16,1 0 0-16,-2 0 0 15,-2 0-1-15,5 0 2 16,-6 1-2-16,2-1 0 16,-3 0 1-16,-2 0-1 15,-4 0 0-15,-3 0 1 16,-4 0 8-16,-3 0-9 15,-6 0 3-15,-4 0-3 0,-4 0 1 16,-3 2 1-16,-2 0-1 16,-8-2 1-16,-3 0 0 15,-4 3 1-15,-5-1 0 16,-2 2 0-16,-4 1-3 0,-3 1 1 16,-4 2-1-16,-5 2-1 15,-5-3-4-15,-6-2-66 16</inkml:trace>
  <inkml:trace contextRef="#ctx0" brushRef="#br0" timeOffset="57245.5534">21065 8186 19 0,'-7'0'14'15,"0"0"0"-15,1 0-5 16,4 0-3-16,0 0-2 15,0 0 0-15,2 0 0 16,0 0 1-16,0 0 7 0,0 0 14 16,9 0-18-16,3 0-7 15,1 0-1-15,6 0 3 16,3 0 0-16,2 0-3 16,1 0 1-16,8 0 1 15,1 4-4-15,4 0 2 0,3-2 2 16,2 1-4-16,4-1 2 15,5-2 0-15,1 2 0 16,3-2 0-16,4 0 0 16,2 0 2-16,3 0 3 15,3 1-3-15,4-1-1 16,0 4-2-16,3-2 0 0,-1 2 2 16,1-1-1-16,-1 1-1 15,0-3 2-15,-3 3 1 16,3-2-5-16,0-2 4 15,1 0 0-15,-5 0 1 0,5 0-4 16,-1 0-2-16,0-2 7 16,-3-3-5-16,2-1 3 15,-4-1 1-15,-1 0 3 16,1 0 0-16,1-1-2 16,-7 0 0-16,-5 1 0 15,-2 1 1-15,-7 1 0 16,-8 2-3-16,-4-1 0 0,-7 4 1 15,-7 0-2-15,-6 0 0 16,-9 0-41-16</inkml:trace>
  <inkml:trace contextRef="#ctx0" brushRef="#br0" timeOffset="59495.5296">6727 8867 10 0,'10'-11'24'0,"1"0"-9"16,-3-1-8-16,5-2-3 15,1 1-3-15,3-3-6 16,2 1-5-16</inkml:trace>
  <inkml:trace contextRef="#ctx0" brushRef="#br0" timeOffset="59948.6047">7089 8627 30 0,'11'-3'17'0,"1"-1"-6"16,0 3-2-16,2-1-1 15,-1 0-5-15,1 2-1 16,0 0 1-16,0 0-2 16,2 0 1-16,2 0 0 15,2 2-1-15,-2 1 0 0,2 1 1 16,-1 1 0-16,5 3 3 15,-2-3-5-15,0 0 0 16,4 4 2-16,2 0-1 16,1 0 0-16,3 2 0 15,4-1 0-15,3-1 0 0,0 2 2 16,-2-2 1-16,4-2 7 16,1-1-3-16,-1 0-1 15,2 0-1-15,-1-2 1 16,1-1-2-16,-4-3 1 0,1 2-1 15,-4-2-1-15,-1 0 2 16,0 0-2-16,-7 0 2 16,-1-4-3-16,-5 3-1 15,-4-3 1-15,-4 4-3 16,-7 0 2-16,-7 4-2 0,-1 12-6 16,-25 10 3-1,-16 6-3-15,-25 4-94 0</inkml:trace>
  <inkml:trace contextRef="#ctx0" brushRef="#br0" timeOffset="64964.5122">28834 4156 43 0,'7'5'30'16,"1"-3"-27"-16,1-1-2 15,1 3 8-15,4-2 9 16,1 0-8-16,5-2 1 16,4 2 0-16,5-1-6 0,1 1-2 15,9 0-1-15,6-2 1 16,2 0-2-16,5 0 0 15,3 0-1-15,-1 0 1 16,1 0-1-16,-1-7 0 16,3 3 1-16,2-1-1 0,2 1 1 15,6 1-1-15,8-1 0 16,3 1 0-16,4 0-2 16,2 2 0-16,3-2-10 15,-1-2-27-15,-6 2 4 16,-2 0 0-16,-5-1 18 15</inkml:trace>
  <inkml:trace contextRef="#ctx0" brushRef="#br0" timeOffset="65042.6309">30831 4107 10 0,'46'-1'6'16,"-5"-1"-2"-16</inkml:trace>
  <inkml:trace contextRef="#ctx0" brushRef="#br0" timeOffset="66526.9034">30573 4063 127 0,'0'0'15'16,"0"0"8"-16,7-4-11 16,7-1-12-16,8 0 0 15,5-1 6-15,9 0-4 0,3-2 2 16,10 1-3-16,3 2 0 15,4-2 0-15,4-1-1 16,4 5-3-16,2-3-1 16,2 1-12-16,0 1 1 15,2-3-7-15,6 2 15 16,1-3 6-16,4 0 4 0,9-3-3 16,0 4 1-16,3-4 0 15,-3 4 0-15,-4 1 1 16,-2 4-1-16,-6 0 1 15,-7 2 0-15,-1 0-1 16,-9 0 1-16,-2 0-3 0,-5 0 3 16,-1 3-1-16,-11-2-3 15,-4-1-1-15,-8 0-57 16</inkml:trace>
  <inkml:trace contextRef="#ctx0" brushRef="#br0" timeOffset="67229.9821">30894 3608 115 0,'-16'-17'12'0,"3"0"-7"16,3 3-5-16,-1 0 4 0,2 2 1 15,2 1 0-15,3 2 1 16,-1 0-1-16,3 2 3 15,-1 2 4-15,3-1-5 16,0 3-3-16,0 0-2 16,0 3 0-16,0 0-4 15,0 0 4-15,0 0-1 0,0 8-2 16,2-1 1-16,3 3 0 16,2 7-2-16,-2-3-1 15,2 5 1-15,4 5 2 16,-2 2-2-16,0 6 0 15,0 4-1-15,-2 8 1 16,2 5-5-16,-2 4 3 0,1 4 0 16,-3 4 4-16,2 0 0 15,2 1 0-15,-1 2 4 16,1 2-4-16,-1-1 0 16,3 0 3-16,0 5-2 0,1 2-1 15,1-1 1-15,0 5-1 16,-1 3 2-16,1 5-2 15,-3 0 4-15,-3 0-2 16,1 1 0-16,-3 3-1 16,-1 1 0-16,-1-2 1 15,-1-4 2-15,2 2-1 0,-3-1 0 16,1-3-1-16,-2-4 0 16,0-4 1-16,0-3-1 15,0-4 2-15,0-2 0 16,0-10-1-16,0-8-4 15,8-14-23-15,1-21-112 0</inkml:trace>
  <inkml:trace contextRef="#ctx0" brushRef="#br0" timeOffset="67964.3021">32205 3384 220 0,'-8'-17'-31'0,"3"-1"37"0,5 6 5 16,0-1 4-16,0 6-1 15,0 2-4-15,0 4-5 16,0-1-4-16,4 2-4 16,2 2-5-16,1 8 11 15,2 6-6-15,4 6 0 16,2 4 1-16,0 8 1 15,1 5-1-15,-1 8-1 0,4 8 1 16,-2 9-1-16,2 8 1 16,1 4 0-16,-2 5 2 15,0 3-1-15,2 3 0 16,-3-4-1-16,0 1 2 0,3 4 0 16,1 4 1-16,-1 3 0 15,2-2 1-15,-3 1 0 16,-4-2-1-16,-2 0 0 15,1-5 1-15,-4 3 0 16,-3 0 1-16,2 4-2 0,-1-4 2 16,-3-8-1-16,0-2 2 15,2-5-1-15,-2-8-1 16,5-7 1-16,-3-3 3 16,2-1-2-16,-2-3 1 15,-1-5-5-15,-3-5-10 16,-3-6-25-16,0-10-29 0</inkml:trace>
  <inkml:trace contextRef="#ctx0" brushRef="#br0" timeOffset="68823.6109">31408 3724 39 0,'0'0'41'0,"0"0"-41"16,0 0-6-16,0 2 2 0,4 0 12 15,6 1 0-15,7 1-4 16,2 1-2-16,6 4 0 16,7-2 1-16,7 4 1 15,2 0-5-15,1-2-63 16</inkml:trace>
  <inkml:trace contextRef="#ctx0" brushRef="#br0" timeOffset="69526.6931">31140 3946 42 0,'22'0'8'0,"3"0"-6"0,4 0-1 16,5 0-3-16,2 0 6 15,5 0-4-15,4 0 1 16,3-1 1-16,1-1-2 16,5-1 1-16,-1 1-2 15,3-1 2-15,2-1-1 0,-2 0 0 16,6 2 1-16,1-1 0 15,2-1-1-15,-2 0 0 16,8 3 0-16,0-2-1 16,-3-1 1-16,2 3 1 15,-1-2-1-15,0 0 2 16,-4-1 1-16,1 1 2 0,-5-2 8 16,-1-1 2-16,-4-1 0 15,-10 0-1-15,-1 2-3 16,-6-2-4-16,1-2 0 15,-3 6-3-15,-3 0-2 16,1 3 1-16,-7 0-2 0,-5 0-1 16,-4 0 0-16,-9 0-1 15,-10 3-21-15,0-1-54 16</inkml:trace>
  <inkml:trace contextRef="#ctx0" brushRef="#br0" timeOffset="69854.8119">30634 3960 87 0,'0'0'19'0,"12"0"-13"15,10-6-6-15,5 2 3 16,7-1-3-16,7 0 7 15,6 0-4-15,3-1-120 16</inkml:trace>
  <inkml:trace contextRef="#ctx0" brushRef="#br0" timeOffset="70057.9387">32726 3887 6 0,'46'5'1'16,"-8"-1"2"-16,-11 2-10 0</inkml:trace>
  <inkml:trace contextRef="#ctx0" brushRef="#br0" timeOffset="71917.1296">30801 3974 149 0,'0'-6'4'0,"0"1"0"16,0 2 0-16,5-1 0 15,-2 0 1-15,5 1-1 0,-1-1-4 16,0 4 3-16,4-3-2 16,2 1-1-16,-1 0 2 15,3-1-2-15,2 2-2 16,3-2 0-16,1-1 5 16,-1 1-2-16,2 1-5 15,2-2 4-15,1 0 1 0,1 2-1 16,3-2 2-16,3 2-1 15,2-2 0-15,-2 1-1 16,2 3-1-16,2-3 2 16,-4 2-1-16,4 1 0 15,-2 0 0-15,1-2 0 0,1 1 0 16,3 1 0 0,3 0-4-16,4-2 6 0,2 0-2 15,2 1-1-15,2-1 1 16,2 2 2-16,3-1-1 15,-1-2 0-15,2 3-1 0,-2 0-1 16,2 0 1-16,1-1 0 16,1-2 0-16,3 3-1 15,-2-2 2-15,3 1-1 16,-1 1 1-16,1-2-1 16,-1 2-2-16,-2-2 5 15,0 2-4-15,-8 0 1 0,-4-2-2 16,-8 1 3-16,-2-2 0 15,1 2-2-15,-4 0 2 16,0 1-2-16,-1 0 1 16,3 0 2-16,-1 0-9 15,-5 0 1-15,-3 5-6 0,-5-2-13 16,-4 2-9-16,-5 0-58 16</inkml:trace>
  <inkml:trace contextRef="#ctx0" brushRef="#br0" timeOffset="73432.7971">31485 3605 58 0,'8'0'64'16,"-1"-7"-54"-16,3-4-5 0,3-5 2 15,-1-4 6-15,-5-1 1 16,0-4-3-16,-7 0 0 15,0 0-6-15,-1 1-1 16,-10 4-1-16,1 0-2 16,-5 5 0-16,3 1 0 15,-2 3-2-15,2 4 2 0,0 4 2 16,1 3-5-16,-1 0 0 16,-2 8 1-16,4 10-1 15,0 4-1-15,2 6 3 16,2 10-1-16,3 1-4 15,3 2 2-15,0 4 1 16,3-1 3-16,9-2-2 0,2-5 2 16,1-3-1-16,0-4 0 15,0-2 2-15,-3-5 0 16,-3-3-2-16,-6-2 1 16,-3-7 1-16,-1-10-34 15</inkml:trace>
  <inkml:trace contextRef="#ctx0" brushRef="#br0" timeOffset="73635.9127">31262 3774 318 0,'0'-14'-2'15,"6"-9"6"-15,14 3 7 16,8 1-6-16,8 1-1 0,3 0-1 15,5 5-5-15,-3 1 10 16,0 5-8-16,-4 1-75 16,-13-5-53-16</inkml:trace>
  <inkml:trace contextRef="#ctx0" brushRef="#br0" timeOffset="73995.2425">31751 3510 208 0,'-7'-2'3'15,"2"-1"2"-15,-2 3-2 16,2 0 1-16,2 1-6 16,-2 10-1-16,1 6-1 15,2 2 1-15,1 6 0 16,1 2 0-16,0 2 1 16,7-1 1-16,5-2 2 0,3-1-1 15,-1-1 1-15,6-3-1 16,-5-3 4-16,-2-4 1 15,-4-3-3-15,-4-9 1 16,1-2-140-16</inkml:trace>
  <inkml:trace contextRef="#ctx0" brushRef="#br0" timeOffset="74338.9804">31925 3576 273 0,'0'0'-12'0,"0"0"15"16,0 4-17-16,0 7 14 16,0 6-3-16,0 5 2 15,0 3-1-15,4 0 2 0,1-2-2 16,6-2 1-16,3-7-2 16,4-4-1-16,4-7 5 15,1-3 6-15,-2-2-2 16,1-13-2-16,-5-3 2 15,-5-2-3-15,-11-5 1 16,-1-6 6-16,-13 1-3 0,-9-4 8 16,-9 4-8-16,-3 1-3 15,2 5-1-15,0 7-2 16,-1 8 0-16,3 8 0 16,-1 1-2-16,2 15-4 15,-3 10-35-15,-4 8-4 0,0 2 4 16,-2 3-30-16</inkml:trace>
  <inkml:trace contextRef="#ctx0" brushRef="#br0" timeOffset="74620.2286">31176 4013 28 0,'-4'4'71'0,"4"1"-48"15,6-3-26-15,10-2 9 16,11 0 6-16,7 1 1 16,7-1-5-16,12 0-3 0,6 0-3 15,9 0 0-15,7-3-2 16,6-6 1-16,2 0 2 15,5-2-5-15,-6 2-48 16,1-3-1-16</inkml:trace>
  <inkml:trace contextRef="#ctx0" brushRef="#br0" timeOffset="81027.2203">5473 8893 231 0,'0'0'9'0,"0"-3"-5"0,0 0 22 15,0-2-21-15,9 4-8 16,1 1 6-16,5 0-3 16,2 0 3-16,4 0-4 15,2 0 1-15,4 0 1 16,4 0-1-16,3 0 1 15,7-4-2-15,4 2 1 0,3-3 1 16,8 2-3-16,5-4 4 16,4-1-2-16,1 1-2 15,4 2 3-15,0-2 2 16,-2 1 1-16,0 1 2 16,-3 2 0-16,-2-1 0 0,-6 0-2 15,-3 3 0-15,-6 1-3 16,-2-2 1-16,-9 0 0 15,-1 2 0-15,-9 0-1 16,-3 0 0-16,-9 0 0 16,0 0-1-16,-10 0 0 15,-1 0-4-15,-4 4-1 0,0-1 7 16,-9-1-1-16,-7 2-3 16,-5-3-14-16,-5 3-30 15,-1-1 12-15,-7 3 2 16,0-1 0-16,-5 0 7 0,-3 1 22 15,-4 1 2-15,0 0 1 16,-3-1 1-16,-2 0-1 16,-3 1 0-16,6-1 1 15,-1-1-1-15,0 1 0 16,5-1 0-16,1-2 1 16,3 1 4-16,4-2 6 0,2 0 2 15,7-2 1-15,2 0-2 16,9 0 1-16,0 0 1 15,7 0 5-15,4 0 2 16,3-2 14-16,2 0-18 16,2-2-13-16,15 4-3 0,3-1 3 15,7-1-3-15,9-2 3 16,8 3-1-16,5-3 0 16,7 2 1-16,5-1-1 15,4-2-1-15,3-3 1 16,1 1-1-16,-1-3 5 0,-4-1-6 15,1 0 0-15,-4 0 1 16,-3 6-2-16,-4 5 1 16,-8 0 1-16,-10 15-1 15,-18 0-52-15,-18-2-205 16</inkml:trace>
  <inkml:trace contextRef="#ctx0" brushRef="#br0" timeOffset="84542.9041">9756 8911 165 0,'-2'2'23'0,"2"-2"-16"16,0 0 11-16,0 0-11 16,0 0 0-16,0 0 0 15,2 0-3-15,6 2-1 0,7 1 2 16,6 3-3-16,8-1-8 15,8-2 6-15,7 3 4 16,7-2-6-16,7-3 2 16,3-1 3-16,8 0 0 15,-1 0-2-15,5 0 2 16,7-3-2-16,2-3-2 0,4-1 4 16,8 0-1-16,1 0-1 15,-2-2 4-15,4 0 1 16,-1-1-1-16,-5 0 5 15,-3 0-3-15,0 1 3 16,0 2 0-16,-5 1-7 0,-7 3 1 16,-3 3-3-16,-10 0-6 15,-10 5 6-15,-11 10-8 16,-15 2-41-16,-18 5-36 16</inkml:trace>
  <inkml:trace contextRef="#ctx0" brushRef="#br0" timeOffset="88246.1629">4162 10472 209 0,'-7'0'0'16,"0"0"0"-16,2 0 1 15,-2-5 0-15,7 1 4 16,0-1-2-16,0-1-1 0,0 0 0 15,8-2-3-15,-1-1 8 16,2-2-5-16,3 1-2 16,3-6 4-16,1-1-2 15,2 0 3-15,2-3 0 16,-2-1 3-16,-5 1 1 16,-3 1 0-16,1 2 2 0,-5 7-2 15,-3 2-5-15,-1 8-1 16,-2 0-6-16,-5 22-6 15,-21 10 3-15,-17 11-29 16,-18 10-62-16</inkml:trace>
  <inkml:trace contextRef="#ctx0" brushRef="#br0" timeOffset="90214.8924">7372 10456 139 0,'5'-7'6'0,"-2"0"0"15,1 1 5-15,3 1-1 16,0-2-5-16,1 1-3 15,0 3 0-15,3-1-1 16,-3 4-1-16,4 0 0 16,-2 0 0-16,7 0 1 0,0 0-2 15,7 0 0-15,4 0 0 16,5 0 1-16,3 0 0 16,3 0 4-16,3 0 0 15,-1 2-1-15,1 0 0 16,0-2 1-16,-1 0-4 15,-1 0 2-15,1 0 1 16,-5-4 0-16,0-1 4 0,-4-2-1 16,-3 0-1-16,-5 1 2 15,-5 3-4-15,-4-2 0 16,-8 5 1-16,-2 0-5 0,-3 0-3 16,-2 7-4-16,-11 7 1 15,-16 5-9-15,-12 5-36 16,-19 1-99-16</inkml:trace>
  <inkml:trace contextRef="#ctx0" brushRef="#br0" timeOffset="93683.3904">9174 10242 72 0,'-2'0'22'16,"2"0"-13"-16,-2 0-3 15,2 0-1-15,0 0 13 16,0 0 3-16,0 0-2 0,0 0-2 16,0 0-4-16,0-2 2 15,0-2 0-15,0 1 1 16,0 1-4-16,0 0-4 16,0-1-1-16,0 3-5 15,0-3-1-15,0 1 2 16,4-1-2-16,-1 0 0 15,1 3 2-15,-1-2-2 0,2 2 0 16,2 0-1-16,-2 0-2 16,2 0 1-16,1 0-1 15,4 0 2-15,-3 0 0 16,-1 0 0-16,4 0 2 0,-2 0-1 16,-1 0-2-16,4 2 2 15,-3-2-1-15,4 2-1 16,1-1 1-16,1 2-1 15,2-1 2-15,1-1-3 16,-2 1 1-16,3-2 4 16,-1 2-2-16,3-2-2 0,-2 1 1 15,1-1 1-15,1 0 0 16,1 0 0-16,1 2 0 16,1-2-1-16,1 0 1 15,1 0 0-15,2 0-1 16,2 0 1-16,-1 0-1 15,4 0 1-15,2 2 1 0,1-2 0 16,0 0-2-16,3 3 1 16,-1-1-1-16,1 2 1 15,1-3 0-15,0 3-1 0,3-2 1 16,-2 0-1-16,2 0 0 16,-1 1 1-16,-2-3-1 15,1 4 1-15,2-3-2 16,1 1 3-16,2 0-2 15,2 0 1-15,0-1 1 16,4-1 0-16,-3 2-1 16,-4-2 3-16,2 3-2 0,-6-3-2 15,4 1 1-15,-4-1-1 16,5 2 1-16,-4 0 0 16,2-1-1-16,4 1 0 15,-3 0 0-15,3 1-3 0,0 1 8 16,0-1-3-1,4 1-1-15,-1 0 0 0,-4 0-1 16,3-3 0-16,0 3 1 16,-2-1-1-16,-2 1 0 15,1-1 0-15,-4 1 1 0,2-2-2 16,-2 0 1-16,2 1 0 16,-2-1 1-16,2 1-1 15,0 1 1-15,1-1-1 16,-1 1 0-16,1-2 0 15,-2 0 0-15,2 2 2 16,-1-3-2-16,-1 1 0 0,-2-2 0 16,1 2 1-16,0-1 0 15,0-1 0-15,0 2 0 16,-1 0 0-16,4 0 0 16,-1-2-1-16,2 0 2 15,-2 0-1-15,1 0 0 0,-3 0 1 16,2 0-1-16,0 0 1 15,-1 0 0-15,0 0-1 16,-1 0 0-16,-2 0 0 16,1 0-1-16,1 0 1 15,-5 0-1-15,0 0 0 0,3 0 2 16,-3 0-2-16,2 0 1 16,1 0 0-16,1 0-1 15,1 0 0-15,-2 0 1 16,1 0-1-16,1 0 0 15,-2-2 1-15,-1 2-1 0,3-2 0 16,-1 0 0-16,-1 1 0 16,0-1 0-16,-1 0 1 15,5 1-2-15,0-3 1 16,-2 4 2-16,2-4-2 16,-2 3 2-16,0-2 0 15,1 2-2-15,0-1 0 0,2 0 1 16,-1 0-1-16,0 1 1 15,0-1-2-15,1 0 3 16,-1 0 1-16,-3 1-3 16,2-3 1-16,-2 4-1 0,1-4 1 15,-3 2-1-15,4 1 1 16,-4-3-1-16,0 2 1 16,1-1-1-16,-1 1-4 15,2-1 14-15,0 1-15 16,-2-2 3-16,2 0 3 0,1 3 2 15,0-1-3 1,0 0 0-16,-3 0-1 0,1-1 2 16,0-1 0-16,-2 3-3 15,2-3 9-15,-3 3-4 16,2-4-6-16,-2 4 7 16,3-3-2-16,-1 1-5 0,-2 1 4 15,3-1-5-15,-3 1 8 16,4 0-5-16,1 0 2 15,-2-1-2-15,1 3 2 16,-1-4 0-16,-1 2-2 16,-3 2 1-16,-2 0 0 0,0-2 0 15,0 2-1-15,-4 0-6 16,0 0 7-16,1 0-4 16,-5 0 8-16,3 0-4 15,-1 0 1-15,3 2-1 0,-4 1 0 16,3 1 1-16,0 2-2 15,0-3 1-15,1 4-1 16,-1-2 1-16,4 3-2 16,-2-3 4-16,1 0-2 15,-5 1 0-15,2-1 0 16,2-1 0-16,2 1 0 16,3-1 1-16,2 1-5 0,5-2 6 15,-3 3-1-15,0-2-1 16,-4-1 1-16,2-1 0 15,0 0-1-15,-4-1-1 16,2 1 2-16,-1 0-1 16,2 1 1-16,1 1-1 0,-5 0 0 15,-1 1-2-15,-1 0 3 16,0 4-2-16,-8 4-35 16,-1-4-23-16,-10-1-31 15</inkml:trace>
  <inkml:trace contextRef="#ctx0" brushRef="#br0" timeOffset="97730.6083">11598 11153 146 0,'-9'-12'20'0,"2"-3"-9"15,0 5 4-15,5-1 7 16,0 2 1-16,2 2-7 15,0 1-9-15,0 3-3 16,7 1-1-16,4 2-3 0,5 0-3 16,6 0 4-16,6 0 1 15,4 5-2-15,0 5-3 16,5-2 6-16,1 3-6 16,3 0 6-16,2-3-8 15,2 5 0-15,2 0 8 16,3 1-2-16,0 0-16 15,-5-1-53-15,-5-3-69 0</inkml:trace>
  <inkml:trace contextRef="#ctx0" brushRef="#br0" timeOffset="128139.9441">20734 11966 253 0,'-5'0'-18'0,"-2"-2"24"15,5-2 2-15,-1 2 17 16,3 0-21-16,0 0-5 0,0 1-4 16,5 1 4-16,5 0 7 15,5-2-5-15,3 2-1 16,3 0-4-16,5 0 5 16,6 0 1-16,2 0-1 15,7 5-2-15,3 0 0 0,2 2 1 16,3 3 0-16,0-2 0 15,6-3 1-15,2-2-4 16,2 0 2-16,3-3 2 16,-3 0-4-16,5 0 3 15,-4 0 3-15,-1-4-2 0,2 1-1 16,-3-2 1-16,-2-2-1 16,-2-3-1-16,-5 3 2 15,-2-5 1-15,-5 1 1 16,-8-1-10-16,-2 1 11 15,-5-1 0-15,-5 0-2 16,-1 3-3-16,-7-5-34 0,-3 4-26 16,-8-1-24-16</inkml:trace>
  <inkml:trace contextRef="#ctx0" brushRef="#br0" timeOffset="128561.7754">20888 11973 189 0,'-20'0'18'0,"1"-3"-14"15,3-1-2-15,7 2 5 0,4-2 7 16,3 0-5-16,2 2 13 16,2-3-37-16,10 3 21 15,10-1-9-15,5 0 1 16,9 2-2-16,7-3 7 16,5 4 1-16,5-1-3 15,2 1-1-15,8 0 1 0,3 0-2 16,1-2-3-16,4 1 8 15,0-3-4-15,2-2 1 16,-1-1-3-16,0 0 1 16,-2 0 4-16,-2-3-4 15,-2 4 3-15,-5-3 0 0,-3 4-13 16,1 0 24-16,-10 3-14 16,-3-2-50-16,-8-5-92 15</inkml:trace>
  <inkml:trace contextRef="#ctx0" brushRef="#br0" timeOffset="143264.4187">5093 13176 190 0,'-3'-7'10'16,"-2"-2"4"-16,3 2 3 16,-1 1-7-16,1 1-2 15,0 0 13-15,0 0-15 0,2 1-1 16,0 0 0-16,0 1-4 16,4 0-5-16,6-5 2 15,7 1 4-15,4-6-2 16,6 1-2-16,3-1 7 15,4-2-4-15,3-3 1 16,1 1-1-16,-1 2 4 0,1 0-1 16,-3 1-1-16,4-2 0 15,-5 1-1-15,0 3 0 16,-4-1-1-16,-1 1 0 16,-8 4-2-16,-1 0 3 15,-5 3-1-15,-8 1-1 0,0 4-2 16,-7 0-3-16,0 0-15 15,-12 7-2-15,-8 6 16 16,-7 4-3-16,-11 5-18 16,-7 5-16-16,-2-2-19 15</inkml:trace>
  <inkml:trace contextRef="#ctx0" brushRef="#br0" timeOffset="151576.3252">5185 11769 311 0,'17'-28'10'16,"3"-10"-3"-16,8 0 13 15,10 1-5-15,1 0-6 0,4 5-6 16,2 3-1-16,0 8-1 16,2 4 0-16,-11 8-39 15,-9 2-96-15</inkml:trace>
  <inkml:trace contextRef="#ctx0" brushRef="#br0" timeOffset="155247.9744">13189 13408 168 0,'3'1'45'0,"3"-1"-41"16,-1 0-3-16,2 0 0 16,0 0-1-16,2 0 4 15,4 0-1-15,-2 0 0 16,0 0-1-16,1 0 1 0,-3-1-3 16,1-1 1-16,-2 2-1 15,3-2 0-15,-3 0 2 16,6 1-1-16,-2-3-1 15,1 3 2-15,-1-3-2 16,3 2 1-16,-1-2 0 0,1 2-2 16,-1 1 1-16,-2-3 1 15,3 2-1-15,-1 1 1 16,2-1-1-16,0 0 0 16,2 2 0-16,1 0-1 15,-2 0 2-15,1 0-1 0,1 0 0 16,0 0 0-16,3 0 0 15,-3 0-1-15,4 0 2 16,1 0-2-16,1 0 2 16,1 2-1-16,5 0 0 15,-1-1 0-15,4 1 0 16,0-2 0-16,1 1 0 0,-1-1 1 16,0 0-1-16,2 3-1 15,2-3 1-15,-2 0 0 16,5 0 1-16,-1 1-1 15,3 1 0-15,2-2 0 16,2 0 0-16,1 0-1 0,-1 0 2 16,1 2-1-16,1 0 1 15,-3-2-1-15,5 2 0 16,-2-2 1-16,-2 0 2 16,6 2 1-16,-5-2-2 15,6 0 0-15,-2 0 0 0,2 0 1 16,1 0-3-16,1 0 5 15,-2 0-3-15,0 0 0 16,-2 0 0-16,2 0-1 16,0 0 0-16,0 0 0 15,1 0 1-15,3 0 2 16,1 0 0-16,2 0-3 0,0 0 0 16,-2 0 1-16,4 2-2 15,0-2 0-15,-2 0 1 16,0-2 0-16,2 0-1 15,0 0 0-15,-4 2 0 16,2-2 1-16,0 0-1 0,2 0-1 16,2 1 2-16,5 1 1 15,-2-4 0-15,4 4-2 16,1-3 0-16,1 3 0 16,0-4 2-16,0 3-1 15,1-1 1-15,1 1-1 0,0-2 1 16,6-1 6-16,-2 2-5 15,4-1-2-15,3 1 0 16,-2-1 0-16,0 2 3 16,1-3-2-16,2 2 1 15,1 2 0-15,-1 0 1 0,0 0 0 16,3 0-3-16,-2 0 2 16,-1 0-2-16,-3 0 1 15,-2 2 0-15,-1-2-2 16,-3 4 1-16,-1-3 0 15,1 0 0-15,-4-1 1 16,0 0-1-16,-3 0 1 0,-1 0-1 16,-5 0 1-16,0-2 3 15,-1-2-1-15,-2 0-2 16,-2 2 0-16,0 2-1 16,-2 0-1-16,-1 0 1 0,-4 0-1 15,-3 6 0-15,-2 2 0 16,-4 6-2-16,-3-3-1 15,-7 7-2-15,-2 3-32 16,-8-1-35-16,-10-2-35 16</inkml:trace>
  <inkml:trace contextRef="#ctx0" brushRef="#br0" timeOffset="162936.6486">12832 12757 342 0,'0'-18'-6'16,"0"-2"16"-16,-4 1 1 16,0 1-2-16,2 0 9 15,0 2-1-15,1 0-10 0,1 1 6 16,0 3-2-16,0 1-4 15,0 1-3-15,0 5-4 16,0 1 0-16,0 2-1 16,0 2-1-16,-2 0-12 15,-3 9-15-15,1 7 26 16,-3 2 0-16,1 7 4 0,4 0-2 16,1 5 0-16,1 7 0 15,1 1-1-15,7 5-1 16,6 3 1-16,1 1 2 15,4 1 0-15,3-3-3 16,3-1 2-16,4-5-1 0,5-1 0 16,0-2-1-16,9-1-3 15,4 1 7-15,11 0 4 16,4-4-3-16,10-2 1 16,1-6-6-16,3-16-166 15</inkml:trace>
  <inkml:trace contextRef="#ctx0" brushRef="#br0" timeOffset="163858.4849">19678 12651 363 0,'0'-5'-18'16,"0"-6"29"-16,0-1-4 16,0 1 3-16,0 0 2 15,0 1-5-15,4-2-5 16,1 2-3-16,5 0-2 15,-1 1 0-15,3 0 2 0,4 2 7 16,3 0-9-16,3-1 6 16,2 1-4-16,-1 2 1 15,2 0 3-15,-2 1-1 16,1 2-2-16,0 0 0 0,-4 2 2 16,2 0-2-16,-2 0 0 15,4 2-1-15,-5 7 0 16,3 5 1-16,0 6-4 15,-1 5 2-15,0 5 0 16,-2 4 2-16,-4 11-2 16,-4 3 0-16,-1 6 4 0,-7 8-3 15,-3 2 1-15,0 4 2 16,-3 3-2-16,-12 7 1 16,-3 0-1-16,-7 4 0 15,-9 5-1-15,-10 2 2 16,-11 2-50-16,-7-6-50 15,-6-6-105-15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37:12.600"/>
    </inkml:context>
    <inkml:brush xml:id="br0">
      <inkml:brushProperty name="width" value="0.05292" units="cm"/>
      <inkml:brushProperty name="height" value="0.05292" units="cm"/>
      <inkml:brushProperty name="color" value="#FF0000"/>
    </inkml:brush>
  </inkml:definitions>
  <inkml:trace contextRef="#ctx0" brushRef="#br0">5333 6230 133 0,'0'-9'39'0,"0"-1"-24"0,0-1 7 15,0 4-10-15,0 2-2 16,0-1-4-16,3 2-3 16,-1 1-3-16,-1 1 1 15,7 0-4-15,-1 1 3 0,6 1-6 16,3 0 0-16,5 0 9 15,8 0 0-15,1 0-4 16,5 0 4-16,-1 0-1 16,2 0-7-16,0 0 3 15,-2 0 11-15,3 0 7 16,2 0-5-16,0 0 2 16,4 0-5-16,4 3-1 0,1 2-3 15,6 1-2-15,0-1 0 16,5 4-1-16,1-2 0 15,3 1 0-15,-1-1 0 0,3 0-1 16,3 0 0-16,0-2 1 16,4-1 0-16,2-1-1 15,2-1 2-15,6 0-1 16,-3 0-1-16,3-2 2 16,3 0-1-16,-2 1 1 0,-2-1-2 15,4 3 0-15,0-2 0 16,1 1 0-16,2-1 0 15,4-1-1-15,1 0 3 16,2 0-4-16,0-1 3 16,2 1-3-16,2 0 5 15,-1-3-3-15,2-3 0 0,2 1 0 16,0 1 3-16,-5 1-3 16,1-1 1-16,-3 0-15 15,-4 1 36-15,-2-1-8 16,-1 1 0-16,0 1-15 15,2 0 5-15,-3 1-2 0,-1-1 0 16,-2 0-2-16,-3 2 0 16,-2-4 1-16,0 4-2 15,-3-4 4-15,-3 4-3 16,0-1 3-16,-4 1-3 16,-4 0 1-16,-2 0-1 0,-2 0 0 15,-4 0 1-15,-4 0-1 16,-4 0 1-16,-3 0-1 15,-4 0 1-15,-8 0-1 16,-1 0 5-16,-8 0-9 16,-1 0 12-16,-7 0-8 15,0 0 0-15,-3 1 2 0,-1 5-5 16,-6 1 1-16,-6 0-4 16,-1-2-89-16,0-5-42 15</inkml:trace>
  <inkml:trace contextRef="#ctx0" brushRef="#br0" timeOffset="1203.5823">13158 6303 198 0,'20'-1'5'15,"5"-6"-2"-15,-2 0 0 0,8-1 8 16,4 1 3-16,2 2 0 15,6 2-1-15,7-3-9 16,6 3 2-16,7 0 6 16,7 2-9-16,7-1-1 15,4 2-3-15,7-2-14 0,0 0 30 16,4 1-7-16,3-3-2 16,-4 1 3-16,4 0-5 15,4 0-14-15,1 3 27 16,7-2-8-16,0 2-8 15,8 0-1-15,-1 0 2 0,6 0-7 16,-4 0 5-16,4 2-8 16,-3 0 2-16,0-1 8 15,2 2-3-15,5-2-3 16,-2 1 8-16,0 0-9 16,0 0-22-16,0 1 5 15,0-1 12-15,1 0 8 0,-1-1 2 0,3-1 0 0,-2 3 7 16,0-2 8-16,1-1-11 31,-2 0 3-31,1 0-1 16,-4 0-2-16,0 0-1 15,-1-1 0-15,1 1-3 0,-2 0 4 0,-2 0-2 0,-2 0-2 16,-2 0 2-16,-5 0-2 31,-1-3 1-31,-5 2 1 0,-7-5-2 0,2 5 1 16,-5-3 0-16,-3 2 0 0,-6-2-1 15,-6 3 0-15,-9-1-3 16,-8 0 5-16,-11 2-7 16,-12-3-32-16,-14-3-52 15</inkml:trace>
  <inkml:trace contextRef="#ctx0" brushRef="#br0" timeOffset="2812.8482">21453 6382 77 0,'0'3'0'0,"0"1"0"15,0-2-1-15,0 2-1 16,0-1 7-16,7-1 10 16,3 1 5-16,5 0-7 15,1-2-4-15,4-1-3 0,1 2-5 16,6-1 7-16,2 1-6 15,5-2 3-15,6 4-1 16,4-3 5-16,5 3-3 16,1-2-5-16,2 2 1 15,4-3-1-15,-2 1 1 0,6 0 0 16,1-2-2-16,2 0 4 16,3 0-1-16,4 0 0 15,-1 0-2-15,6 0 1 16,1 0 0-16,-2-2 0 0,3 2-2 15,3 2 1-15,-7 0 0 16,2-2-1-16,1 4 0 16,-1-3-1-16,4 1 2 15,0-1 1-15,4 1 0 16,6 0-2-16,0-2 1 16,2 0-1-16,-4 0 2 15,2 0 0-15,1 0-2 0,-6 0 0 16,1 0 1-16,1 0-1 15,-1-4 0-15,2 3 0 16,-1 1-3-16,-1-2 10 16,3 1-7-16,0 1 4 15,2-3-3-15,0 2 2 0,0-1 8 16,5 0-5-16,-5 0-4 16,0 1 0-16,2-1-3 15,-4 0 9-15,0 0-7 16,4-1 8-16,-1 1-2 0,3 0-5 15,-3 0 7-15,4 2-5 16,0-2-2-16,2 1 1 16,-2 1-1-16,1 0 2 15,-4 0-4-15,0 0 0 16,-7 0 1-16,-2 0-1 16,-4 0 1-16,-5 0 0 0,-1 0-9 15,-4 0 17-15,-5 1-1 16,-2 5-29-16,-1 3 6 15,-8 0-24-15,-6-2-30 16,-6 2-57-16</inkml:trace>
  <inkml:trace contextRef="#ctx0" brushRef="#br0" timeOffset="4343.9821">4451 7138 162 0,'9'0'0'15,"3"0"1"-15,10-3 1 16,7-3-2-16,5 1 1 0,7-2 2 16,8-2 0-16,5 0 2 15,9-2-3-15,1 1 2 16,8-3-2-16,4 1 1 15,4-1-1-15,6 1-1 16,6-3 0-16,-4 5 0 16,5-3 0-16,8 2 0 0,-4-1 0 15,1 3 4-15,0 0-1 16,4 0 1-16,2 0 4 16,0-4 0-16,4 1-2 15,0 0 5-15,-1-3-3 16,-6 1-1-16,-2-2-1 0,-6 3-3 15,-9 3 2-15,-3 1-4 16,-8 2-1-16,-3 5 0 16,-13 2 0-16,-14 9-2 15,-13 5-2-15,-21-3-101 16</inkml:trace>
  <inkml:trace contextRef="#ctx0" brushRef="#br0" timeOffset="5531.3832">9887 7028 196 0,'-22'-13'-29'0,"6"1"32"16,-1-1 3-16,3 2-1 16,1 0-1-16,3 1 3 15,1 3 5-15,2-3-3 0,-1 5 5 16,3-2-5-16,3 2-4 16,-1-1 0-16,3 5-3 15,0-3-2-15,0 4-1 16,7-2-4-16,11 2 3 15,8 0 7-15,4 0-4 16,8 0 1-16,3 6-2 0,7 3 1 16,0-2-1-16,6 0 1 15,4-1-1-15,5-1 1 16,1-3-1-16,6 1 0 16,8-3 0-16,5 0 2 0,4 0-2 15,6 0 1-15,7 0-1 16,-3 0 0-16,-2-3 1 15,0-1-1-15,0 1 0 16,-3-3 0-16,-1 2 0 16,-3-1 0-16,-1 2 0 15,-7-1 0-15,-6-2 1 0,-9 5-1 16,-4 1 0-16,-8 0 0 16,-6 0 0-16,-3 0 0 15,-2 11-2-15,-1-3-43 16,-5 3-12-16,-7 2-78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37:24.679"/>
    </inkml:context>
    <inkml:brush xml:id="br0">
      <inkml:brushProperty name="width" value="0.05292" units="cm"/>
      <inkml:brushProperty name="height" value="0.05292" units="cm"/>
      <inkml:brushProperty name="color" value="#FF0000"/>
    </inkml:brush>
  </inkml:definitions>
  <inkml:trace contextRef="#ctx0" brushRef="#br0">7372 5156 16 0,'40'0'17'0,"0"0"-4"15,6 0 1-15,6 2-8 0,8 1-2 16,2 0-3-16,5 0 2 16,3 0-3-16,-2 0 0 15,0 0 0-15,0 0 3 16,0-3-6-16,-2 2 0 15,-1-2 3-15,3 0 2 16,-2 0-1-16,2 0 6 16,2 1 1-16,-1-1 5 0,0 4-1 15,-1-1-6-15,2 2-2 16,1-1 2-16,2 1-3 16,-1-2 1-16,2-1-2 15,-1 0 3-15,5-2-1 0,0 0 4 16,2 0-1-16,1-2-5 15,-4 2-1-15,2 0 0 16,0-2-1-16,0-1 3 16,-1 2 5-16,4-2-3 15,-6 0 0-15,2-1-8 0,-1 1 9 16,-3-1-5-16,-6 1 0 16,-4 0-1-16,-1-2-1 15,-3 4 7-15,-4-2-3 16,-2 0-1-16,0 2-2 15,-5 1 2-15,-1 0-2 16,-4 0 0-16,-7 0 1 0,-3 7-2 16,-6-1-2-16,-10 1-23 15,-8 6-34-15</inkml:trace>
  <inkml:trace contextRef="#ctx0" brushRef="#br0" timeOffset="1359.6282">13638 5178 10 0,'37'-2'13'0,"3"0"5"15,-5 1 4-15,6 1 14 16,-4 0-30-16,2 0 5 15,3 0-1-15,-1 0-4 0,2 0 4 16,-1 0-9-16,1 0 1 16,2 0-2-16,-2 0 4 15,-2 0-5-15,-1 0 4 16,-3 1-2-16,3 1-1 16,-1 1 1-16,1 0 0 0,-2 0-1 15,1 3-3-15,-2-3 6 16,2 2-2-16,-5-1-8 15,3 1 8-15,-5-2-13 16,1 3 4-16,-1 0-17 16,-1-3 13-16,-1 2 19 15,-1 0-12-15,0-3-22 0,-1 4 39 16,1-2-8-16,-2 0-13 16,-1-2 25-16,1 0-26 15,-1 2 9-15,-1-1 14 16,-1 1-9-16,1 0-1 15,-4-1-42-15,1 1 51 0,-2-1-14 16,-1 1-2-16,-1-1-17 16,-2 3 12-16,-1-2-27 15</inkml:trace>
  <inkml:trace contextRef="#ctx0" brushRef="#br0" timeOffset="3359.5879">15048 5123 188 0,'0'-7'4'15,"0"-1"-1"-15,0 3 0 0,0 4 0 16,-2 1-6-16,-13 0-43 16,-5 0-50-16</inkml:trace>
  <inkml:trace contextRef="#ctx0" brushRef="#br0" timeOffset="81241.9584">7664 6968 293 0,'5'0'13'0,"-2"-1"-13"0,3-6-4 16,3 1 7-16,3-1-3 15,2 1 5-15,6 0-3 16,1-1-1-16,-1 0 0 16,6 1-1-16,1 2 0 0,2-1-1 15,3 2-2-15,2 1 3 16,6 0 0-16,3-1-1 16,7-1 2-16,0-2-5 15,6 3 10-15,7-2-6 0,3-1-5 16,4 1 4-16,4-1 4 15,6 3-23-15,1-2 38 16,2 3-16-16,7 0 0 16,0 0-7-16,7 1-4 15,0 1 0-15,3-4 18 16,2 2-7-16,3-2-3 0,-3 3 12 16,1-3-9-16,-1 1-9 15,0-1 14-15,-4-2-8 16,4 5 2-16,-9-5 0 15,-1 5 1-15,-9 1-6 16,-3 0 6-16,-7 0-1 0,-7 1-2 16,-10 3-44-16,-9-4-177 15</inkml:trace>
  <inkml:trace contextRef="#ctx0" brushRef="#br0" timeOffset="101431.7141">9150 8080 242 0,'20'-13'9'0,"1"0"-2"16,6 1-6-16,2 3 2 15,3 1-1-15,2-2 1 16,5 3 0-16,2 3-2 16,8 3 0-16,2 1 0 15,8 0-1-15,6 0 0 16,9 0 2-16,6 1-3 0,5 3 3 16,5 0-3-16,0 1 1 15,0-1 1-15,1-1-2 16,-1-1 2-16,2 0-1 15,-1 0 1-15,-1-2-2 16,5 0 2-16,-8 0-2 0,1 0 2 16,-5-2-2-1,-3-2 2-15,-5-3 1 0,-7 2-2 16,-4 1 3-16,-6 3-2 16,-6 1-1-16,-5 0 2 15,-12 0-8-15,-9 0-108 0</inkml:trace>
  <inkml:trace contextRef="#ctx0" brushRef="#br0" timeOffset="109776.718">17931 8108 247 0,'7'-1'28'16,"4"-8"-13"-16,5 0-8 0,6 0-2 15,7 0-4-15,6 0 1 16,9 0-1-16,6 2 0 16,7-3-1-16,6 4 2 15,5 0-4-15,12-3 0 16,6 2 1-16,11 3 1 0,10 0-1 16,5-1 1-16,6 0 0 15,-1 0 0-15,-1 2-1 16,-7-1 2-16,-11 1-1 15,-10-1 1-15,-9 3-1 0,-10 1 2 16,-13 0 2-16,-14 0-1 16,-8 0-2-16,-10 0 0 15,-9 4-1-15,-7-4-6 16,-8 0-189-16</inkml:trace>
  <inkml:trace contextRef="#ctx0" brushRef="#br0" timeOffset="114464.3243">13122 8990 163 0,'-5'-8'17'0,"3"1"11"15,-1 2-15-15,-1 0 3 16,-2-3-9-16,4 3 3 16,-3 2-6-16,0-4-1 0,2 3-2 15,-1 0 1-15,1 1-2 16,3-1 1-16,-2 2-1 16,2 1 2-16,0 1-4 15,0 0 7-15,0 0-6 16,5 0 1-16,5 0-5 0,5 0 6 15,3 3 1-15,5 2 0 16,4 1-1-16,6-1 1 16,1 1-5-16,3-3 6 15,7 1-1-15,0 0 1 16,9-1-2-16,1-1-1 0,1 1 1 16,7 1 1-16,3-1-1 15,4 1-1-15,1-1 0 16,0 1-3-16,6 0 6 15,-2 1-2-15,2-1-1 16,5-1 1-16,5-1-2 16,0 0 1-16,8-2 1 0,-1 0-1 15,4 0 0-15,0 0 1 16,0 0 0-16,6 0-1 16,-5 0-1-16,6 0 2 15,1 0-1-15,0 0 0 0,3 0 0 16,3 0 1-16,-1 0-1 15,4 0 0-15,-2 0 0 16,0 0 1-16,0 0-1 16,2 0 0-16,-4 0 0 15,0 0 0-15,2 0 0 0,1 0 0 16,-3 0 1 0,1 0-2-16,0 0 1 0,1 0 1 15,-3 0-1-15,1 0 0 16,5 1 0-16,-8 3 0 15,-2 0 0-15,-3 1 0 16,0-1 1-16,-4-3-2 16,0 3 2-16,-1-1-1 0,-2-1 1 15,-3 2 0-15,1 0 0 16,-5 1-1-16,-1 0 2 16,-7 0-4-16,-2 2 2 0,-9-1-1 15,-8 1 0-15,-5-2-7 16,-10 2-16-16,-2-3-39 15,-5-2-43-15</inkml:trace>
  <inkml:trace contextRef="#ctx0" brushRef="#br0" timeOffset="121167.2916">7043 10218 156 0,'19'-5'-5'16,"4"-3"20"-16,1-3-10 0,3 2 1 15,2 0-1-15,1 2 0 16,2-1-2-16,1 3-2 15,1-2 0-15,1 2-1 16,1-1 1-16,2 1-1 16,4 0 1-16,0 0-1 0,6-3 1 15,-1 3-1-15,6 0 0 16,-1-1 1-16,5 1-1 16,0 1 2-16,4 0-2 15,-1 1 0-15,1 1 0 16,0 0 0-16,4 2 3 15,-1 0-2-15,2 0-1 0,5 0 1 16,-3 0-1-16,4 0 0 16,0 2 1-16,0 2 0 15,-3 1-2-15,2-1 2 16,-1-1 0-16,0 1 0 16,-1 0 3-16,2-3 3 0,-3 1-2 15,-3 0 9-15,-1-2-10 16,-6 0 0-16,-4 0 0 15,-4 0 3-15,-5 0 12 16,-4-2-11-16,-5 0-3 16,-4-1-2-16,-3 1-2 0,-4 2 2 15,-3 0-1-15,-5 0-2 16,-2 0 0-16,-6 7 0 16,-6 2-32-16,-3-3-58 15</inkml:trace>
  <inkml:trace contextRef="#ctx0" brushRef="#br0" timeOffset="122589.071">15377 10236 218 0,'19'0'-53'16,"-2"0"89"-16,7 0-22 15,1-1-9-15,6-1-2 0,4 2 2 16,7 0-2-16,4 0 12 16,5 0-13-16,8 0-1 15,6 0 1-15,1-2 0 16,8-1 0-16,3-2-2 16,3-3 1-16,3 1-1 0,5 0 1 15,1 2 0-15,4-3 1 16,2 3 3-16,4 1 3 15,-1 3-4-15,2 1 0 16,0 0-1-16,2 0-1 16,-2 0 0-16,3 0-1 15,-4 3 1-15,-1 1-1 0,-4 1-1 16,-4 1 1-16,-7-3 1 16,-8 3 0-16,-7-1-2 15,-6 0 1-15,-6 1 0 16,-7 1-2-16,-8 1 0 15,-5-2-50-15,-7-2-49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39:40.611"/>
    </inkml:context>
    <inkml:brush xml:id="br0">
      <inkml:brushProperty name="width" value="0.05292" units="cm"/>
      <inkml:brushProperty name="height" value="0.05292" units="cm"/>
      <inkml:brushProperty name="color" value="#FF0000"/>
    </inkml:brush>
  </inkml:definitions>
  <inkml:trace contextRef="#ctx0" brushRef="#br0">3596 6490 269 0,'0'-12'26'16,"-3"0"0"-16,3-1-8 16,0 1-9-16,2 1 1 15,15-2-7-15,10-1-1 16,12 0-2-16,19-4 1 0,16-3-1 16,13-4-1-16,3-2-34 15,5-3-78-15,-10-6-22 16</inkml:trace>
  <inkml:trace contextRef="#ctx0" brushRef="#br0" timeOffset="671.8259">3639 7871 175 0,'19'-8'-1'0,"0"-7"4"15,6-1-2-15,6 2 0 16,1-1 0-16,4 4 1 15,-4-3-2-15,-3 6 1 16,-8-1-14-16</inkml:trace>
  <inkml:trace contextRef="#ctx0" brushRef="#br0" timeOffset="2859.1746">3814 7945 189 0,'28'-24'141'0,"1"-8"-135"16,5-3-2-16,6 5-3 16,2-2 0-16,5 3 0 0,-6 2 0 15,0 4-1-15,-4 6 0 16,-5 2-4-16,-3 2-83 16,-4 1-60-16</inkml:trace>
  <inkml:trace contextRef="#ctx0" brushRef="#br0" timeOffset="4296.5224">3564 6797 246 0,'-11'-9'10'0,"0"-5"5"16,4 5 12-16,0 2-10 16,1-2-5-16,6 2 2 15,0 0-11-15,2 0-1 16,16-3 2-16,6 2-4 15,8-5 0-15,9 0 3 0,8-6-3 16,7-6-4-16,1-1-1 16,0-6 4-16,-4-4 2 15,-5-3 1-15,-7-1-1 16,-5 3 0-16,-4 3 1 16,-5 4 3-16,-5 5-2 15,-4 5 0-15,-9 11-1 0,-9 9 1 16,-23 20-11-16,-35 33 15 15,-32 30-7-15,-32 41-18 16,-41 35-4-16,-37 26-60 16</inkml:trace>
  <inkml:trace contextRef="#ctx0" brushRef="#br0" timeOffset="8124.3592">19809 6758 124 0,'33'-5'2'16,"4"-4"9"-16,3 4-5 0,6-3 8 16,5 1-13-16,1 1 4 15,3 3-6-15,5 0 4 16,4 0-7-16,7-3 5 16,4 0 4-16,4 3-6 15,5-1 3-15,4 2-2 0,6-2 1 16,3-1 0-16,2 2 0 15,5-1-2-15,4 0 1 16,4 1 0-16,5 3 5 16,5-1-2-16,4 1-1 15,1 0-1-15,-1-2-2 16,4 0 4-16,-1 1-1 0,-3-4 4 16,3 0-5-16,0 2-1 15,0 1-1-15,1 0 4 16,-1 2-2-16,-1 0 2 15,-6-2-3-15,-4 2 3 16,-1 0-2-16,-6-1-3 0,-6 0 4 16,-7-3 1-16,-3 2 0 15,-10-4 3-15,-6 2-4 16,-5 3 1-16,-6-2-2 16,-11 3 0-16,-7 0-1 0,-12 0-1 15,-13 0-53-15</inkml:trace>
  <inkml:trace contextRef="#ctx0" brushRef="#br0" timeOffset="11311.638">28098 6781 209 0,'15'-17'40'0,"-3"0"-20"16,0 3 0-16,-4 2-4 0,-1 1-3 15,-3 4-1-15,-1-2-7 16,1 5-1-16,-4 2-3 16,4-1 0-16,0 3-3 15,1 0-35-15,3 0-23 16,7 7 14-16,4 4 4 16,10 1 28-16,5 2 7 0,12 1 2 15,10-1 2-15,6-1-3 16,12-3 11-16,3 1 1 15,5-4-7-15,3 0 11 16,-2 1-7-16,-7 0 8 0,0 5-5 16,-8-4-6-16,-12-4-39 15</inkml:trace>
  <inkml:trace contextRef="#ctx0" brushRef="#br0" timeOffset="12124.079">7908 7333 194 0,'14'0'17'0,"2"0"-14"0,10-4-1 16,4-5 2-16,10-5 0 16,6-1 0-16,8-2 0 15,3-1-1-15,10 0-1 16,1 0 1-16,8 2-2 16,0 5-1-16,0 3 0 15,-2 2-19-15,-6 1-63 16</inkml:trace>
  <inkml:trace contextRef="#ctx0" brushRef="#br0" timeOffset="23607.6194">3951 7927 185 0,'15'-23'-8'0,"-2"2"6"16,-2 4-46-16</inkml:trace>
  <inkml:trace contextRef="#ctx0" brushRef="#br0" timeOffset="23904.4751">3946 7792 195 0,'-12'1'8'0,"-1"-1"7"16,3 0-1-16,-3 0 0 0,5 0 12 15,1 0-7-15,2 0 0 16,4 0 4-16,-1 0-9 16,2 0-11-16,0 0-7 15,10 0 1-15,9-1 1 16,1-7 4-16,4-2 0 0,5-3-3 16,0-2 5-16,-2 3 3 15,-4-1-8-15,3 12 6 16,-9 1-7-16,-10 5-53 15,-9 12-107-15</inkml:trace>
  <inkml:trace contextRef="#ctx0" brushRef="#br0" timeOffset="28420.1491">6055 8221 58 0,'5'0'41'0,"2"0"-18"0,2-4-4 16,2-1 2-16,0-4-4 15,-1 2-8-15,1 0-4 16,0-2-2-16,-1 1-1 16,2 3-2-16,-2 0 0 15,5 0 2-15,-3 1-2 16,2-2 0-16,1-1 1 0,1 2-1 15,0 0 0-15,-2-3 0 16,3 3 0-16,3-2 2 16,1 0 4-16,4-2 2 15,7 1-3-15,4 0 2 16,6-3-2-16,4 2-3 16,5 1 0-16,3-2-2 0,1 3 5 15,-1 2-4-15,0 5-1 16,0 0 0-16,-8 0-1 15,-2 0-42-15,-8 2-4 16,-9 1-82-16</inkml:trace>
  <inkml:trace contextRef="#ctx0" brushRef="#br0" timeOffset="28951.3515">6372 8046 207 0,'-13'0'-50'0,"1"0"73"15,3-4-21-15,-2 4-1 16,4-2-1-16,-3 2 1 15,-1 0 0-15,0 0 3 16,2 0 1-16,2 0-1 16,-1 2-1-16,5 4-2 0,3 0-2 15,0 2-6-15,0-1 1 16,11-1 12-16,3-1 0 16,6-3-1-16,1-2 1 15,8 0 0-15,6 0-1 16,1-7 2-16,3-3 0 15,4 3-2-15,2 0-2 0,3 2-1 16,-1 4 0-16,-3 1-3 16,-3 0 0-16,-9 9-5 15,-9 6-11-15,-14-1-97 16</inkml:trace>
  <inkml:trace contextRef="#ctx0" brushRef="#br0" timeOffset="31185.6638">14782 7998 180 0,'15'-13'-9'0,"4"3"21"0,1-1-3 16,2 4-7-16,2 0 2 15,5 3-4-15,-2 3 2 16,2-1-1-16,3 2 0 15,2 0-1-15,2 0 1 16,2 3-1-16,3 5 0 0,3 2 1 16,5 3-1-16,4-4 0 15,0 7 0-15,3-6 1 16,3 3-1-16,2-3 1 16,5 1-1-16,1-3 0 15,5 2 0-15,5 1 0 16,4-1 0-16,2-3 1 0,2 2 0 15,5-2-2-15,2-1-1 16,1-1 5-16,4-2-2 16,3 1 3-16,3-2 0 0,3 0 1 15,2 0 0-15,4-2 0 16,-1 0 0-16,4 1-1 16,2-1-3-16,-1 0 2 15,2 2-1-15,4-1 0 16,-1 3-2-16,4-2 1 15,1 2-1-15,4-3 0 0,-1 2 1 16,0 0-1-16,2-2 0 16,6-1 2-16,-4 3-2 15,1-3 0-15,5 0 0 16,-5 0 0-16,5 0-2 16,-3 0 2-16,-3 0 2 15,-2 0-1-15,0-4-1 0,-3 1 1 16,-8-1-1-16,-1-2 0 15,-9 5 0-15,2-3 0 16,-10 4 0-16,-4 0-1 16,-9 0-2-16,-10 0-47 0</inkml:trace>
  <inkml:trace contextRef="#ctx0" brushRef="#br0" timeOffset="45483.0387">20158 8929 169 0,'-20'-11'15'15,"5"0"28"-15,7 4 7 0,1-1-13 16,1 3-11-16,3-1-11 16,3 4-1-16,0 0-4 15,0 2-4-15,0 0-10 16,12 0-4-16,8 0 15 16,13 2-6-16,8 4 5 15,13-3-3-15,5 1-1 0,9-3-1 16,2-1 2-16,6-1-10 15,-5 1 12-15,1 0-3 16,0-2-1-16,-4 0 0 16,-3 1-2-16,1 1 2 15,-3 0 0-15,-2 0-1 0,-7-2 0 16,-3-1 2-16,-12 2-2 16,-12-1 0-16,-10 0 1 15,-5-1-1-15,-7 1-3 16,-5 2-2-16,-2 0 9 0,-14 0-1 15,-5 0-3-15,-14 3-4 16,-10 4-7-16,-9 3 0 16,-9 0 1-16,-10-1 3 15,-11 4 3-15,-13 1 3 16,-13 4-2-16,-9 5-23 16,-10 2-24-16,-4 2-89 0</inkml:trace>
  <inkml:trace contextRef="#ctx0" brushRef="#br0" timeOffset="60873.3413">20136 9022 232 0,'14'0'0'0,"3"0"-3"16,5 0 8-16,2-2-2 15,7 0 2-15,4-1 0 16,6-1-2-16,1 0-2 15,4-1 32-15,0 2-25 0,1-3 0 16,1 3-3-16,-2 1 1 16,-2 0-2-16,-5 2-1 15,-2 0-2-15,-7 0-9 16,-5 2 15-16,-2 9-11 16,-6 0-3-16,-5-1-51 0,-7-1-62 15</inkml:trace>
  <inkml:trace contextRef="#ctx0" brushRef="#br0" timeOffset="73545.6872">4458 8967 157 0,'2'-2'14'0,"0"-3"-4"0,1-3-2 16,1 1-7-16,-1 0 1 15,3 0 4-15,-5 0-4 16,5 1 0-16,-4-1 0 15,2 3-1-15,-1-1-1 16,1 0 1-16,1 0 0 0,-2-2 0 16,4-1 1-16,-2 0 6 15,-2-1 2-15,2-1 6 16,1 2 9-16,-1-1-11 16,3 0 0-16,-1 2-2 15,0 0-5-15,0-1-3 0,2 5-3 16,4-3-1-16,-1 3 0 15,3 1 0-15,-2 1 2 16,4-1-2-16,-1 2 0 16,0 0 1-16,2 0-1 15,2 0 0-15,-4 0 0 16,5 0 0-16,1 0 0 16,2 2 0-16,-3 1 0 0,4 2 1 15,-1-1-2-15,1 1 1 16,-2 1 1-16,2-3-1 15,0 3 0-15,0-1 0 0,1 0 0 16,-3 1 0-16,2-1 0 16,2 0 1-16,-2-1-2 15,2 1 2-15,2-3-1 16,0 2 0-16,3-4 0 16,0 1 0-16,4-1 1 0,0 0-1 15,-1 0 0-15,2 0 0 16,2 2 0-16,-1-2 0 15,1 2 0-15,0 0 0 16,-2 0 0-16,1-1 1 16,1 1-1-16,1 0 0 15,-2-1 0-15,-1-1 0 16,2 0 0-16,1 0 0 0,1 0 0 16,2 0 0-16,4 0 2 15,-2 0-2-15,4 0 0 16,3-1 0-16,-2-1 0 0,4 0 1 15,0-1-1-15,2-1 0 16,0 2 0-16,-2 1 0 16,2-3 0-16,-2 2 0 15,2 0 1-15,-1 0-1 16,-1-1 0-16,2 1-1 16,0-1 2-16,2-1-2 15,-2 3 1-15,2-3 1 0,1 2 0 16,0 0 0-16,-1 2-1 15,-4 0 1-15,0 0-1 16,-6 0 1-16,-1 0 1 16,-4 2-2-16,3 4 0 15,-4 0 0-15,3 1 1 0,2 1-1 16,-4-1 1-16,4 0-2 16,1-2 1-16,-1 3 1 15,-3-3-1-15,3 2 0 16,0-4 0-16,0 1 0 0,3-1-1 15,-2 1 2-15,3 0-1 16,-1-1 1-16,2 3-2 16,0-3 2-16,-2 1-1 15,2 2 0-15,1-3 0 16,1 0 0-16,-1 3 0 16,3-3 0-16,-2 1 0 0,2 0 0 15,-1 1 0-15,1 0 0 16,1 0 0-16,1 1 0 15,-2 1 0-15,1-2 1 16,-4 1-1-16,1 1 0 0,-1-2 1 16,-1-1-2-16,1 3 2 15,-2-2-1-15,0-1 0 16,-3-1 0-16,-1-1 0 16,-1 0 1-16,-2-1-1 15,-2-1-1-15,-1 0 1 0,-1 0 0 16,-2 0 1-16,-2 0-1 15,-1 0 0-15,-1 0 0 16,2-3 1-16,-1-1-1 16,-3-3 0-16,1 0 0 15,-4 4 0-15,-2-2 1 16,0 1-1-16,-3 0 0 0,-2 2 0 16,0 1 0-16,-7-1-1 15,4 2 2-15,-4-2-2 16,0 0 1-16,1 1 0 15,1 1 0-15,-4-4 1 16,2 2 0-16,3-2-2 0,-2 1 2 16,2-1-2-16,4 1 1 15,-6-2-1-15,2 1 2 16,0 1-1-16,-2-3 0 16,0 2 0-16,-2 1 1 15,6-1 0-15,-2 1 1 0,3 0-1 16,1 0 1-16,-3 0-2 15,7-1 1-15,-6 1-1 16,-2-1 0-16,1 1 1 16,0-1-1-16,-2 1 0 15,1-1 1-15,0 2-1 16,0-2 0-16,1 1 0 0,-7-1 0 16,0 3 1-16,-1-1-1 15,-2 2 0-15,-2-3 0 16,3 1 1-16,-2-2 0 15,3-2 0-15,0 1-2 16,1-2 1-16,2 0-1 0,-1 0 0 16,0 0-6-16,-2-2-11 15,-2 0 7-15,-2 2 10 16,-4 0 1-16,1-3-1 16,-3-2 1-16,2 3 1 15,-1-1-2-15,-2-3 0 0,2-1 4 16,-1-1-1-16,3-1-4 15,1-2 2-15,-2-1-1 16,3 3 1-16,-1-2 1 16,-2-2 1-16,-2 4 1 15,1 0 11-15,-2 2 4 0,0 1 0 16,0 1-9-16,0 0-4 16,-3 1-3-16,-2 0-1 15,0 0-1-15,0 1 1 16,-1 1 1-16,0-2-5 15,-2 2 3-15,-1-2-1 16,2 4 3-16,-3-1 0 0,-4-2-2 16,4 2 0-16,-3-1 0 15,-3 1 0-15,-1-2 1 16,2 3-1-16,-4-1 0 16,2 0 0-16,-1 1 0 0,-2-3 0 15,1 3 1-15,-2-1-1 16,0-2 1-16,0 2-1 15,-5-1 0-15,-1 0-1 16,-1 2 0-16,-3 0 2 16,2 0-2-16,-1-1 2 15,-1 3 0-15,1-2-3 16,-3 2-1-16,5-3-1 0,-5 3 0 16,1 0-1-16,0 1 0 15,-1-1 0-15,1-1 3 16,0 3-9-16,-2-3 4 15,-2-1-11-15,-1 3 9 0,2-1 3 16,-3 0 1-16,4 1 4 16,-3 3 2-16,1-3 0 15,-3 2-2-15,4 2-3 16,-1-1-8-16,2-1-13 16,0 0 24-16,0 2 0 0,2-2 0 15,-2 0 1-15,-1-1 1 16,-1 1-1-16,0 0 1 15,2 0 0-15,-2-1 0 16,-3-1-2-16,2 3 2 16,0-3 0-16,-1 1-1 0,1-1 0 15,-2 0 1-15,2 1-1 16,-2-1 1-16,-1-1 2 16,0 3 13-16,-1-4-13 15,2 3-1-15,-5-1-1 16,3 3 0-16,-1-3 0 15,0 2 0-15,-1-2-1 0,0 1 1 16,-2 0 0-16,-1-1-2 16,0 0 2-16,0 0-1 15,-1 3 1-15,-2-1 1 16,1-1-1-16,-1 1-1 16,3 0 0-16,-5 2 0 0,5-1 0 15,-3 0 0-15,5 1 1 16,-5-3-1-16,0 3 0 15,-1 0 0-15,0 0 0 16,-2 0 0-16,-2 0 0 0,-2 0 1 16,4 0-2-16,-1 3 1 15,-1-3 0-15,1 1 0 16,-1 0 0-16,5-1 1 16,-4 0-2-16,1 0 1 15,2 0 0-15,0 0 1 16,-3 0-2-16,4 0 1 15,-4 0 0-15,-1 0 0 0,1-1 1 16,2 0-1-16,-1-4 1 16,1 1-2-16,0 3 1 15,2-1 1-15,3 0-1 16,-3 0 0-16,-1-2 0 16,0 3 0-16,-3 1 1 0,2-2-1 15,-2 1-2-15,-1 1 2 16,0 0 0-16,1 0 0 15,-3 0 1-15,0 0-1 16,1 0 0-16,-3 1-1 0,1 5 0 16,0-1 1-16,1 2 0 15,-3-1 0-15,3 1 0 16,-4 0 0-16,1 0 0 16,0 0 0-16,-2 2 0 15,3-2-1-15,1 0 1 16,2 2-3-16,0-4 1 0,3 5 0 15,2 0-1-15,-2-3 0 16,0 6-1-16,2-1-7 16,-2-1 7-16,5 3 3 15,0-1 0-15,5 1 2 16,3 2-1-16,3 0 0 0,2 4 0 16,0-1 0-16,6 5 0 15,2-1 0-15,5 2 0 16,5 2-1-16,2-1 0 15,2 3-5-15,7 1-39 16,2-2 1-16,1-1-90 0</inkml:trace>
  <inkml:trace contextRef="#ctx0" brushRef="#br0" timeOffset="79171.1512">7611 10305 89 0,'2'-8'7'15,"0"1"-6"-15,-2 0-1 16,0 3-31-16</inkml:trace>
  <inkml:trace contextRef="#ctx0" brushRef="#br0" timeOffset="79546.1297">7611 10305 19 0,'-17'-49'47'0,"12"48"-20"16,0-1-14-16,3 2 3 15,-1 0-5-15,1-2-4 16,2 2 3-16,0 0 1 0,0 0-5 15,0 0-10-15,9 0 4 16,2 2-1-16,3 3 6 16,6 4-2-16,-2-2-2 15,5 0-1-15,-1-2-4 16,3 1 6-16,0-1-4 0,4-1 4 16,1 0 1-16,4-4 1 15,6 0 1-15,1 0-1 16,7 0 1-16,-1 0-3 15,4 1 1-15,-1-1-2 16,2 2-1-16,4 0 2 16,0-1 0-16,1-1-1 15,4 0 0-15,6 0 1 0,1-1-1 16,0-4 1-16,0-3-1 16,6-1 2-16,-2 0-1 15,-1-2-2-15,7 1 1 16,-5 1 0-16,3 2 0 0,1 1-1 15,-3 3-1-15,-1 3 1 16,-5 0-24-16,-10 0-145 16</inkml:trace>
  <inkml:trace contextRef="#ctx0" brushRef="#br0" timeOffset="95063.1832">4783 11166 156 0,'-9'-15'51'16,"2"1"-27"-16,6 2 14 15,-1 1-25-15,2 2-4 0,0 2-3 16,0 2-2-16,0 1-1 16,0 2 0-16,2 1 1 15,4-2-3-15,8 3-2 16,6 0 3-16,8 0-1 15,2-2 0-15,2 2 0 0,8 0 0 16,-5 0-1-16,0 0 1 16,-2 0-1-16,-1 5 1 15,-5-2-1-15,-1 2 1 16,-4-3-1-16,-4 3-1 16,0-1 1-16,-4 2 1 0,-1-3-1 15,-3 1 0-15,0 1 1 16,-3 0-1-16,-2 2 2 15,-3 2-5-15,-2-2 0 16,0 2-30-16,0 2-31 16,-4-4 6-16,-3 0-54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1:35.878"/>
    </inkml:context>
    <inkml:brush xml:id="br0">
      <inkml:brushProperty name="width" value="0.05292" units="cm"/>
      <inkml:brushProperty name="height" value="0.05292" units="cm"/>
      <inkml:brushProperty name="color" value="#FF0000"/>
    </inkml:brush>
  </inkml:definitions>
  <inkml:trace contextRef="#ctx0" brushRef="#br0">2748 5265 224 0,'-20'-13'214'0,"-2"-10"-210"16,2 7-2-16,4 6 0 15,5 3-1-15,0 5-2 16,2 2-2-16,-5 0 0 0,3 0 3 16,-2 2 0-16,1 0 1 15,5-2 0-15,3-2 1 16,4-13-3-16,19-8-8 15,16-7 7-15,8-11 6 16,10-4-1-16,5-3 0 0,3-2-2 16,-5 2 0-16,-6 7-1 15,-5 6 1-15,-11 6-1 16,-9 8 0-16,-6 6 1 16,-14 10-1-16,-5 5-2 15,-20 20-9-15,-19 15 11 16,-14 10-40-16,-24 7-115 0</inkml:trace>
  <inkml:trace contextRef="#ctx0" brushRef="#br0" timeOffset="11437.0006">3760 5989 248 0,'16'-16'10'0,"5"-5"8"0,8 0 3 16,5-1-7-16,4-5-8 15,5-3 1-15,3 0 2 16,1-3 1-16,1 1 0 15,-4 4-7-15,-1 1-2 16,-5 6 0-16,1 3-3 16,-6 5 2-16,-8 5-52 0,-8 4-50 15,-7 1-17-15</inkml:trace>
  <inkml:trace contextRef="#ctx0" brushRef="#br0" timeOffset="11936.9617">3559 6522 293 0,'0'-10'9'0,"0"-2"-9"16,0 1 11-16,0-3-6 15,5 1-2-15,4-1-3 16,8-4 4-16,0-3-1 0,10 1-3 16,5-5 2-16,6 0-1 15,4 0-1-15,2-1 0 16,3 0-3-16,-2 2-2 15,-4 2 12-15,-3 2-7 16,-4 4-2-16,-5 7 4 0,-5 4-2 16,-9 5-66-16,-6 0-54 15</inkml:trace>
  <inkml:trace contextRef="#ctx0" brushRef="#br0" timeOffset="12327.5582">3432 7456 213 0,'12'-11'6'0,"0"-7"17"15,3-3 18-15,7-6-14 0,6-1-10 16,4-3-5-16,5-4-4 15,5-1-5-15,4 0 0 16,5 4 0-16,7 0-3 16,1 5 1-16,2 4-2 0,4 7 1 15,-3 3-42-15,-7 3-102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2:05.440"/>
    </inkml:context>
    <inkml:brush xml:id="br0">
      <inkml:brushProperty name="width" value="0.05292" units="cm"/>
      <inkml:brushProperty name="height" value="0.05292" units="cm"/>
      <inkml:brushProperty name="color" value="#FF0000"/>
    </inkml:brush>
  </inkml:definitions>
  <inkml:trace contextRef="#ctx0" brushRef="#br0">10285 6016 150 0,'0'0'-1'16,"0"0"36"-16,5-1-29 15,4-3-1-15,4-2 1 16,-1 3 2-16,3-1 4 0,1-1 2 16,4 1-3-16,2-1-6 15,2 2 1-15,7-1 1 16,1 0-4-16,8-1 9 15,1 0-10-15,8-3 0 16,-1 3-1-16,1-2-2 16,1 0 2-16,0 0 0 15,4 3 0-15,-2 0 1 0,4 1 1 16,5 1-1-16,2-1 2 16,1 3-4-16,2-2 3 15,2 2-2-15,1 0 0 16,1 0 0-16,3 0-1 0,0 0 1 15,5 0-1-15,0 0 1 16,3 0-1-16,3 0 0 16,4-2 1-16,4 2-1 15,-1-2 1-15,4 0-1 16,2-1 0-16,4 1 0 16,1 1 0-16,5-1 0 0,0 2 0 15,3-2 0-15,-1 2 0 16,-1-2 0-16,0 2 2 15,-5 0-1-15,2 0 0 16,-3 2 2-16,1 2-2 16,-2 2 0-16,-5 2-1 0,1-1 1 15,-4 2-1-15,-1 1 0 16,0 0 2-16,-2-2-1 16,-1 3 0-16,0 0-1 15,-3 1 0-15,-6-1 0 0,0 2 0 16,-9-3 2-16,-3 4-2 15,-7 2 0-15,-7 0 1 16,-5 1-1-16,-8 4-1 16,-7-2-4-16,-8-1-58 15,-14-3-40-15</inkml:trace>
  <inkml:trace contextRef="#ctx0" brushRef="#br0" timeOffset="3578.3028">10789 7081 99 0,'12'-14'38'0,"-3"-2"-34"0,-3 3-1 16,-2 3-1-16,-1-3 2 15,2 4-2-15,-5 0 2 16,0 2-1-16,-6-2 1 15,-1 6-1-15,-4-3-2 16,3 2-24-16,-2 3-9 16,3-3-4-16,-2 4 21 0,0-2 12 15,-2 1 3-15,-1 1 3 16,-3-2 4-16,0 0 11 16,0 2 1-16,1-2-2 15,-1 2-6-15,4-1-2 16,3-1-3-16,1-3-2 0,2 0 9 15,2 2 0-15,-1 0 2 16,3-3 5-16,1 1-2 16,0 2-1-16,0-1 12 15,1 0-25-15,10 1 1 16,5-3-3-16,6 3-1 16,3-2 0-16,5-1 0 0,5-1 0 15,1 0 0-15,1-1-1 16,1 1 0-16,-1 2 0 15,2-2 2-15,3 4-2 16,6-5 0-16,1 3 0 0,5 0 2 16,4 1-2-16,7 1 0 15,1 0 0-15,2 3 0 16,3 0 0-16,0 0 0 16,-1 0 0-16,3 0 0 15,0 0 0-15,2 0 0 0,4 0 1 16,4 0-2-16,1 0 2 15,2 0-1-15,2 0 0 16,0 0 0-16,-3-1 5 16,-3-1-6-16,2-2-4 15,-1 1 11-15,1-2-6 16,1-2 0-16,-4 1 0 0,-1 1 0 16,-6-2 1-16,-6 1 0 15,-8 2-1-15,-12 3-1 16,-8-1 1-16,-13-1-93 15,-13-3-88-15</inkml:trace>
  <inkml:trace contextRef="#ctx0" brushRef="#br0" timeOffset="23844.5028">14763 8032 248 0,'13'0'28'0,"0"-2"-17"0,5-3-10 16,3 1 3-16,1-3 8 16,1 1-5-16,1 1-2 15,3-2-2-15,2 0-1 16,3 0-2-16,2 0 2 16,7-2 0-16,2 0-3 0,4 2 3 15,5-1-1-15,3-2 0 16,4 3 1-16,1-2 1 15,2 1-3-15,3 0 1 16,4 1 0-16,1-3 0 16,7 4 1-16,0-3-2 15,6 4 0-15,1-4 1 0,2 5-1 16,4 0 0-16,-2-3 0 16,4 4 0-16,-1-1 0 15,3 2 1-15,1 0-1 16,3 2 1-16,1 0-2 0,2 0-6 15,3 0-38-15,-2-1-41 16,3 1 4-16,-1 0-27 16</inkml:trace>
  <inkml:trace contextRef="#ctx0" brushRef="#br0" timeOffset="23985.0938">17622 7832 27 0,'99'1'50'16,"2"4"0"-16,-8-1-9 16,-1 0-13-16,-2 0-4 15,-7-1 6-15,-3 2-18 0,-9 0 8 16,-6-2-7-16,-9 1-6 15,-9 3-4-15,-8-2-2 16,-5 5 0-16,-10-6-7 16,-5 2-129-16</inkml:trace>
  <inkml:trace contextRef="#ctx0" brushRef="#br0" timeOffset="27328.7092">10557 7943 246 0,'-7'-7'29'0,"-1"1"17"0,4 1-22 16,2 0-9-16,2 1-5 16,-1 0-4-16,1 0-5 15,0 3-4-15,0-3-1 16,0 3 11-16,1-3-7 16,8 1-3-16,10 0 2 0,2-1 3 15,13-2-1-15,4 1-1 16,5 2 0-16,4-3 0 15,3 1 0-15,3 0-1 16,-4 4 1-16,4-3 1 16,-2 3 0-16,-2-1 0 15,2-2 2-15,-3 4-2 0,2-1 1 16,0 1-1-16,4 0-1 16,-7 0 0-16,-2 0 0 15,-6 0 2-15,-5 0-7 16,-7 0-32-16,-12 0-53 15,-8 0-73-15</inkml:trace>
  <inkml:trace contextRef="#ctx0" brushRef="#br0" timeOffset="28578.6286">6722 7745 91 0,'17'-7'23'16,"-5"0"17"-16,-1 1-4 15,-2 1-8-15,3-1-11 16,3 3-6-16,-3-1 5 16,5 0-13-16,-1 3-3 0,0-1 2 15,-2 0-2-15,3 2 1 16,-2 0-1-16,2 0 0 16,0 0-1-16,0 0 2 15,2 0-1-15,3 0 0 0,2 0 1 16,-1 2-1-16,4-2 0 15,-1 2 1-15,1-1-1 16,2 2 1-16,3-2-1 16,-1-1 1-16,1 4-1 15,1-4 1-15,2 3-2 16,-3-3 4-16,4 2-1 0,-1 0 2 16,5 0-2-16,3-1 0 15,3 3 0-15,2-1-1 16,0 1-1-16,0 0 1 15,2-1-1-15,2 1 0 16,-1 1 1-16,1-1-1 16,2 1 1-16,5 1-1 0,2-3 0 15,2 2 0-15,1-2 1 16,9 0-1-16,-3-2 1 16,5 3-1-16,2-2 2 15,0 0-2-15,1 1 2 0,-2 0-2 16,4 0 0-16,0-2 0 15,3 3 0-15,0-2 0 16,3-1 0-16,4-1 0 16,-1 0 0-16,3 0 0 15,1 0 0-15,-1 1 0 0,5-1 0 16,-3 0 0-16,-1 5 1 16,2-3-1-16,0 0 1 15,-1 1 1-15,-3 1 3 16,3 3-1-16,-1-2-3 15,-1 1-1-15,-1 1 1 16,-1-2 0-16,-2-2 0 0,-4 2-1 16,-3-3 0-16,-6 1 1 15,1-2 0-15,-5 1 1 16,-3-2 3-16,5 0 2 16,-5 2-4-16,-2 0-1 0,-3-1-1 15,-4 3 2-15,-5 3-2 16,-7 4 0-16,-7-2-17 15,-13-3-127-15</inkml:trace>
  <inkml:trace contextRef="#ctx0" brushRef="#br0" timeOffset="42687.8606">6478 7804 188 0,'22'-9'19'0,"0"-2"-17"15,3-2-2-15,6 5 1 16,4-2-1-16,4 2 3 0,2 1-2 16,5 0 1-16,2 3-1 15,1 2 0-15,1 2-2 16,3 0 1-16,3 2 1 16,5 3-1-16,9 2 0 15,4-1 0-15,11 2 0 0,10 3 0 16,5-4-1-16,8-1-50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5:09.235"/>
    </inkml:context>
    <inkml:brush xml:id="br0">
      <inkml:brushProperty name="width" value="0.05292" units="cm"/>
      <inkml:brushProperty name="height" value="0.05292" units="cm"/>
      <inkml:brushProperty name="color" value="#FF0000"/>
    </inkml:brush>
  </inkml:definitions>
  <inkml:trace contextRef="#ctx0" brushRef="#br0">2984 5252 126 0,'2'-10'42'15,"1"3"-14"-15,1 0-14 16,-3 0 10-16,3-1-16 16,2 3-3-16,-1-1-2 15,-1 0 1-15,1-1-2 0,0 3 0 16,2-2 0-16,1 3 2 16,1 0 0-16,3 1-2 15,3 1 0-15,-1-2 0 16,4 3-1-16,1 0 1 15,0 0-1-15,1 0 0 0,-1 0 1 16,-1 0-2-16,1 3 1 16,0 0-2-16,3 0 2 15,-1 0-1-15,2 3 0 16,2-2 1-16,2 1-1 16,0 0 0-16,2 0 0 15,0 1 0-15,5 0 1 0,-2 1-1 16,2-2 0-16,0-1 0 15,2 0 1-15,0 0-1 16,2 0-1-16,-2 0 1 16,3-3 0-16,2 2 2 15,1-2 3-15,-1-1 2 0,-2 1-4 16,3 1 1-16,-2 0 2 16,-1 0-1-16,1-2 0 15,3 3-1-15,-1-3 1 16,0 2-4-16,3 3 2 15,-1-4-1-15,0 1 0 16,3-1-1-16,1 3 1 0,4-4-2 16,3 1 1-16,-4 1 0 15,5 2-1-15,0-3 2 16,0 1-3-16,-1 0 2 16,2 2-1-16,-1-2 1 0,0 0-1 15,3 2 1-15,-1-2 0 16,1 2 0-16,4-1-1 15,0 1 0-15,5-1 1 16,1 0 0-16,2 0-1 16,1-3 0-16,-3 2 0 0,4 0 0 15,-3-1 2-15,1 1-2 16,5-1 0-16,-3 2 1 16,7-3-2-16,0 1 2 15,3-1-1-15,0 0 0 16,0 2 0-16,-3-2 0 15,3 2 0-15,-3 0-1 0,6-2 2 16,-1 1-1-16,5 2 0 16,-3-1 1-16,5-1 1 15,-6 3-2-15,2 1 1 16,-1-2 4-16,-3 3-5 0,0-3 0 16,2 1 0-16,1 0 1 15,-1-1 0-15,-2 1-1 16,0-3 1-16,3 1-1 15,1-2 4-15,0 0-5 16,2 0 3-16,3 0-3 0,2-6 2 16,-1 0-1-16,-4 3 1 15,1-3-1-15,-3 0 6 16,-2-1-4-16,-3 3 3 16,-1 0 0-16,-1 0-1 15,-2 0 0-15,-4 1 1 16,-1-1-3-16,0 1 1 0,-5-1-2 15,0-2 2-15,-1 5-2 16,0-1 0-16,-5 2-1 16,0 0 2-16,-5 0 0 15,-3 0-2-15,-5 0 1 0,-3 2-1 16,-1 4 0-16,-4-1-8 16,-6 3-34-16,-4-1-17 15,-5-2 8-15,-6-4-122 16</inkml:trace>
  <inkml:trace contextRef="#ctx0" brushRef="#br0" timeOffset="22751.1498">6610 8465 144 0,'0'0'22'15,"0"0"-20"-15,2 0-1 16,6 0 2-16,3 6-1 16,4-3-1-16,0 4-2 15,5-1 1-15,4-1-2 16,5 2 7-16,-1 0-1 0,6-2 3 16,4 3-2-16,3-3 0 15,4-2 4-15,5 1 1 16,9 0 2-16,6-2-1 15,4-1-2-15,4 3 14 16,7-4-17-16,2 2 2 0,2 1-4 16,8-1 3-16,5 0-5 15,3 0 0-15,3 1-1 16,2-3 1-16,5 2-1 16,3-2-1-16,2 0 1 15,2 0 0-15,2 0 1 16,-1 0 0-16,2 0-1 0,0 0 3 15,-3 0-1-15,0 0 1 16,0 0 0-16,-3 0-1 16,1-2-1-16,0 2-1 15,-1 0 2-15,0 0-3 16,3 0 3-16,-3 0-2 0,-2 0 0 16,-2 2-1-16,-2 0 0 15,-4-1 1-15,0 1-1 16,-6-2 0-16,2 2 1 15,-5-2 0-15,-2 2-2 0,2 0 2 16,-1-2-1-16,-4 2 0 16,5-1 1-16,0-1-1 15,-2 2 2-15,-3-2-2 16,-2 0-1-16,-2 0 2 16,0 0 0-16,-1 0-1 15,-1 0 0-15,-1 0 7 0,1 0-4 16,-3 0 0-16,0 0-1 15,-2 0 4-15,0 0-4 16,-1 0 0-16,4-2-3 16,-4 2 4-16,2-3-2 15,-1 1-1-15,-2 0 1 0,-1 0-1 16,-1 0 3-16,-4 2-3 16,3-1 4-16,-6 1-6 15,2 0 4-15,-4 0-5 16,-3 0 6-16,-3 0-2 0,-5 5-4 15,-6 1 3-15,-3 0-1 16,-5 4-2-16,-6-1-5 16,-1 1-18-16,-8-1 2 15,-5 2-3-15,-5 1-8 16,0-1 13-16,-5 1 6 16,-4 1 6-16,4 1 4 15,-2 1 3-15,0-5-4 0,0-4-55 16</inkml:trace>
  <inkml:trace contextRef="#ctx0" brushRef="#br0" timeOffset="27173.0339">15918 8599 223 0,'4'0'41'0,"3"-6"-23"15,4 0-10-15,0 0 3 16,3 1-5-16,4 1-1 15,4-1 0-15,2 1-2 16,5 2-4-16,3 1 3 16,7-1-5-16,0 0 1 0,5 2 5 15,9 0-1-15,4 0-2 16,4 0 2-16,4 0 0 16,6 0-6-16,5 0 7 15,5 0-2-15,3 0 0 16,3 0-1-16,6 0 1 15,6-3-2-15,2 1 2 16,3 2 0-16,3 0-1 0,3 0 0 16,2 0-1-16,-2 0 2 15,2 2-1-15,0 3 2 16,2-2-1-16,5 3-2 16,-1-2 3-16,4-1-6 0,0 0 6 15,4-1 1-15,1 2-4 16,-1 0 2-16,1-1-1 15,-1-1 0-15,0 2 0 16,-1-1-1-16,-1 1-17 16,6-1 7-16,-2-1 15 15,4 1-2-15,5 1-1 0,-1-2 1 16,2 0-2-16,1-2 1 16,1 0 0-16,0 0-2 15,-1 0 2-15,-3 0-1 16,-2 0-1-16,5 0 4 15,-1 0-3-15,-1-2 2 16,0 2 1-16,0 0-4 0,-1-2 4 16,-3 2 8-16,-1 0-9 15,-5 0-5-15,1-2 6 16,-6 2-7-16,-5 0 7 0,-3-2 0 16,-3 1 0-16,-7-1-2 15,-2 0-1-15,-6 0-4 16,3 1 6-16,-9 1-7 15,-4 0-2-15,-6 0-24 16,-5 0-42-16,-9-10-75 16</inkml:trace>
  <inkml:trace contextRef="#ctx0" brushRef="#br0" timeOffset="58121.3185">8088 10622 177 0,'32'0'60'0,"5"-9"-60"16,11 0 1-16,10 1 1 15,3-2 0-15,8 3-4 16,-1 2 5-16,7-1-9 0,-2 5 5 16,0 1 1-16,-2 0-5 15,2-4-86-15</inkml:trace>
  <inkml:trace contextRef="#ctx0" brushRef="#br0" timeOffset="58886.854">11288 10582 165 0,'10'-10'-12'16,"1"-1"40"-16,3 0-14 16,2 4-4-16,2-1-6 15,3 2 0-15,-1 1-2 0,6-1 0 16,1 5-1-16,2 1 0 16,3 0 0-16,4 0 0 15,1 0-1-15,9 0 1 16,0 0-1-16,1 0 0 0,6 0 0 15,1 0 1-15,2 0 0 16,2 0 2-16,3 0-1 16,5 0 1-16,0 0 0 15,6 0-1-15,5 0-1 16,3 0 1-16,0 0-2 0,1 0 2 16,4 0-1-16,-1 0-1 15,4 0 0-15,2 0 0 16,-1 0 0-16,3 0 1 15,0 0-1-15,-1 0 0 16,-1 0 2-16,2 0-1 16,-2 0 0-16,-1 0 11 15,3 0-13-15,-7 1 3 0,0 3-1 16,-2 2 1-16,-6-2-2 16,-3 4 0-16,-4 1 0 15,-4 0 0-15,-5 3-5 16,-5-4-56-16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05:51.536"/>
    </inkml:context>
    <inkml:brush xml:id="br0">
      <inkml:brushProperty name="width" value="0.05292" units="cm"/>
      <inkml:brushProperty name="height" value="0.05292" units="cm"/>
      <inkml:brushProperty name="color" value="#FF0000"/>
    </inkml:brush>
  </inkml:definitions>
  <inkml:trace contextRef="#ctx0" brushRef="#br0">7182 8560 161 0,'3'-13'13'16,"4"1"15"-16,-6 3-20 15,1 0 6-15,2 2 5 16,-4 3-5-16,0-1-9 16,0 3-3-16,0-1 9 0,0 3-8 15,0 0 1-15,0 0-1 16,0 0-3-16,0 0-1 15,0 0-2-15,0 0 3 16,-2 0 0-16,-2 0 2 16,0 3 0-16,-3 4-1 15,0 0-2-15,-3 6 2 0,-4-2-1 16,2 3 1-16,-1 0-2 16,1 0 2-16,3 3-1 15,-4-2 0-15,4 1 0 16,4 4 0-16,-3 0-1 15,1-2 2-15,0 0-1 0,4-2 0 16,1 0-1-16,0-2 1 16,1 2 0-16,1-2-1 15,0 2 1-15,0 0-2 16,1 0 1-16,6 4-3 16,0-4 2-16,3 6 2 0,0-5 1 15,-1 3-1-15,-1 0 0 16,3-1 1-16,-3 4-1 15,-1-1 0-15,1 1-80 16,-4-5-59-16</inkml:trace>
  <inkml:trace contextRef="#ctx0" brushRef="#br0" timeOffset="1031.2554">6724 9717 132 0,'15'2'36'0,"1"0"-29"0,5-1-2 15,3 3-2-15,6 0-1 16,1-1 0-16,0-1-1 15,3 2-1-15,0-1 3 16,1-1-2-16,5-1 1 16,3-1-1-16,5 0 0 15,5 0 1-15,2-3-10 0,1-4 9 16,5-2 0-16,-3-2-2 16,-1 3 4-16,0 1-6 15,1-1 12-15,-1 5-4 16,-3-3 5-16,1 3-3 15,-2 1-3-15,-3 2-1 0,-2 0-3 16,-1 0-3-16,-4 0 4 16,-4 0-8-16,-7 0-25 15,-5 0-54-15</inkml:trace>
  <inkml:trace contextRef="#ctx0" brushRef="#br0" timeOffset="1468.7215">6970 9805 250 0,'13'0'12'16,"5"0"-9"-16,3-4-4 15,8-2 5-15,3 3-2 16,8 0-2-16,2-1 3 16,2 2-3-16,2 1 2 0,1-1 1 15,6 2-2-15,-4 0 1 16,2 0-2-16,3 0 2 16,0 0-1-16,1 0-1 15,3 3 0-15,-2 3-2 16,0-3-67-16</inkml:trace>
  <inkml:trace contextRef="#ctx0" brushRef="#br0" timeOffset="12453.2098">5807 10261 221 0,'-6'-5'13'16,"4"-2"36"-16,-1 0-26 16,1 1 7-16,2 3-16 15,0-1-9-15,0 1-6 16,0 0-2-16,7-3 6 0,3 0 4 15,0 3-2-15,7 0-3 16,0-1-2-16,5 2-2 16,3 0 4-16,0 1-2 15,5 1 0-15,5 0 0 16,1-2-2-16,5 2 2 0,2 0 2 16,5 0-5-16,1-2 2 15,3 2 1-15,0-4 1 16,4 1 0-16,2-1-1 15,-4 1 2-15,6 1-1 16,-3 0-2-16,-1 2 2 16,0 0-1-16,-4 0-1 0,2 2-2 15,-5 3 4-15,-5 2-2 16,1-1 1-16,-4-1 0 16,-5 1-4-16,-2-1-29 15,-5-4-50-15,-7-1-27 16</inkml:trace>
  <inkml:trace contextRef="#ctx0" brushRef="#br0" timeOffset="12937.554">6205 10308 67 0,'-26'9'60'0,"2"-4"-51"16,1 4-3-16,5-4 2 15,0 2 0-15,7 1-1 16,2-3-5-16,5 0 2 16,1 1 2-16,3-1-1 15,0 1 5-15,7-1-1 16,8-2-3-16,4 1 2 0,8-2-2 16,5-2 1-16,4 0 5 15,6 0 12-15,2 0-14 16,3-2 1-16,3-3-5 15,2-1 0-15,-1 1 0 0,3-2-3 16,-2 0-2-16,0 0 1 16,0 0-1-16,0 1-1 15,-2-1 0-15,-2 3-3 16,1 1-3-16,-3-1-14 16,-4-1-51-16,-4-6-3 15</inkml:trace>
  <inkml:trace contextRef="#ctx0" brushRef="#br0" timeOffset="13328.1908">7100 9863 228 0,'0'4'12'0,"0"2"-26"15,7 3 19-15,5 3-8 16,3 4 7-16,2 3-1 15,4 5-3-15,0-1 0 16,0 6 1-16,3 3 0 16,-4 9 20-16,-3 5-12 15,-2 9 3-15,-6 8 1 0,-6 6-3 16,-3 8-6-16,0 7-1 16,0 5-2-16,0 0-2 15,-1 7-24-15,-6-5-107 16</inkml:trace>
  <inkml:trace contextRef="#ctx0" brushRef="#br0" timeOffset="30703.0967">4779 11069 194 0,'0'0'-13'0,"0"0"13"0,0 0 4 16,2 0-1-16,2 0-7 15,-1 0 4-15,3 2 1 16,0-2 2-16,-1 2-2 16,2-2 0-16,0 0-1 0,2 0 1 15,-2 0-5-15,2 2 9 16,1-2 5-16,-2 1-2 16,-1 1 2-16,4 1-2 15,0-1 1-15,0 2-1 16,3 2-4-16,0-3-3 0,3 2 0 15,-1-1-1-15,4 2 2 16,-1-1-1-16,4-2 0 16,1 1 1-16,1-2 1 15,2 3 13-15,2-2-11 16,3 3-4-16,2 1 1 16,4-4-1-16,1 3 1 15,5-1-1-15,2 1 1 0,1-1 0 16,3 0 1-16,4-3-3 15,0 1 0-15,2-1 6 16,5 0-1-16,-4 0 3 16,5 2-4-16,4 1-1 0,0 0 3 15,4 1-2-15,3 3-2 16,8-2 0-16,2 1-3 16,1 2 2-16,6 0-1 15,-2 1-1-15,-2 2-1 16,4-3-13-16,-2 3 4 0,2-4 2 15,-3-1 1-15,-4 0 7 16,0-5 2-16,-3-1-1 16,-5-2-2-16,-2 0 6 15,-2 0 2-15,-3 0 1 16,0 0-2-16,0 0-4 16,0 0 0-16,-4 5-3 0,-6-1-104 15</inkml:trace>
  <inkml:trace contextRef="#ctx0" brushRef="#br0" timeOffset="38578.914">17763 6203 207 0,'-4'-10'135'0,"1"-5"-120"16,0 3 10-16,3-1-1 16,0 5-20-16,0-1 7 0,0 6-6 15,0-3 1-15,0 2-4 16,0 1 0-16,0 3-5 16,-3 0 8-16,-1 0-6 15,-3 10 0-15,-2 3-6 16,-4 3 1-16,3 2 1 15,-2 7-1-15,-2 0 6 0,4 5-1 16,0 1 1-16,0 6 1 16,3 4-1-16,0 2-1 15,-1 7 2-15,1 1-1 16,-2 3 0-16,3 4 1 16,-4 8-1-16,1 2-1 0,-1 4 1 15,0 6 1-15,0 4-1 16,1 6 0-16,2-3 1 15,-3-1-2-15,3 2 2 16,0-4-1-16,0 0 0 16,-2-2 0-16,-2 2 0 15,-4 3 0-15,2-2 0 0,-1 0-1 16,-1-2 2-16,3-5-1 16,2-1 0-16,3-5 0 15,2-8 1-15,0-3-2 16,1-3 1-16,1-6 0 0,-2-2 0 15,0-7 1-15,0-2-1 16,-2-5 0-16,3-6 0 16,1-1 0-16,-3-9 1 15,4 2-2-15,-3-8 2 16,1-1-2-16,-1-4 1 0,0-3-14 16,-2-3-13-16,-3-1-9 15,0 0-79-15</inkml:trace>
  <inkml:trace contextRef="#ctx0" brushRef="#br0" timeOffset="53564.6872">18734 8196 277 0,'0'-7'10'0,"0"-2"20"0,0 1-11 15,0 3-1-15,0 0-7 16,0 1-4-16,1 0-5 15,6 3-2-15,-4-1-2 16,6 1 2-16,1-2 1 16,5 2 0-16,2 1-1 0,4 0 0 15,4 0-1-15,2 0-1 16,2 0 1-16,5 0-1 16,1 0 4-16,5 0 0 15,2 0-1-15,6 0-4 16,2 1 5-16,2 2-3 15,2 0 4-15,7-2-3 16,2 3 0-16,3 0 1 0,6 1-1 16,3-1 0-16,3 1 1 15,0-1-1-15,4-1 1 16,-2 0-1-16,4-3 1 16,6 3-1-16,0-2 0 0,5-2 0 15,4 1 0-15,6 0 1 16,0 0-1-16,3 0 1 15,0-3-1-15,2 2-1 16,-3-2 2-16,-1-1-1 16,3 2 0-16,-4-3 0 0,-3 3 1 15,0 0-1-15,-2-1 0 16,2-1 1-16,-5 2-2 16,-1-2 2-16,-4 0-1 15,-6 0 0-15,-9-2-1 16,-6 2 4-16,-10 1-2 0,-10 2 1 15,-4-1 2-15,-7 0-3 16,-5 2 1-16,-2 0 0 16,-4 0-4-16,-2 0 4 15,0 0-2-15,-2 5 0 16,0 2-5-16,1-1-7 0,1 1-18 16,-3-3-76-16</inkml:trace>
  <inkml:trace contextRef="#ctx0" brushRef="#br0" timeOffset="63268.3223">17941 6295 235 0,'-10'-17'16'0,"1"4"-13"15,-1-2 0-15,0 4 4 0,3 4 1 16,-1 2-5-16,1 1-1 16,-1 2-2-16,2 2 1 15,1 0 0-15,0 0-1 16,-2 6-1-16,1 5 1 15,-1 4-1-15,0 5 0 0,-2 5 1 16,0 2 0-16,0 7 0 16,-3 3 0-16,2 6 0 15,-2 2 0-15,3 3 0 16,-2-2 1-16,2 2-1 16,4 4-1-16,0-1 1 15,3 5-1-15,0 3 0 0,2 0 2 16,0 5-1-16,0 2 0 0,0 0 0 0,0 3 1 31,0-1 0-31,-8-2 0 16,0 2 0-16,-3-6-1 0,-6 1 0 15,4-4 2-15,-4-2-1 16,1-7 0-16,3 0-1 16,-2-9 0-16,0-1 0 15,1-7 0-15,1-1 1 0,2-6-1 0,1-2 0 16,0-4 0-16,3-5 0 0,2-5 1 31,1-4-1-31,3 0 0 0,1-4-2 0,0-2 12 31,0 0-14-31,0 0 8 0,0 0 0 0,5 0-2 16,4 0 11-16,2 0-8 0,-1 0-2 16,3 0-3-16,1 0 1 31,2 5-1-31,-1 7-1 0,2 5 1 0,2 7-1 31,1 2 2-31,-1 7-3 0,-2 6-2 0,-4 11 6 0,1 10 0 16,-6 7 0-16,-2 11-1 15,-3 10 1-15,1 5-1 16,2 3 0-16,-1 0-1 16,4 1 1-16,3-1-3 15,3-1 3-15,5-4 0 0,-1-4-1 16,3 1 0-16,5-4 1 15,2-6 0-15,1-1-1 16,-1-5-3-16,-3 3-23 16,-2-3-46-16,-6-6-51 15</inkml:trace>
  <inkml:trace contextRef="#ctx0" brushRef="#br0" timeOffset="67081.2441">18533 7463 187 0,'-7'0'113'0,"3"0"-103"15,0-4 6-15,4 2-11 16,-2 1 4-16,2 1-8 16,0 0-4-16,0 0-5 15,0 0-4-15,0 0 8 16,4 0-3-16,2-2 7 15,4 2-4-15,1 3 5 0,4-3-3 16,0 4 7-16,4-4-8 16,0 2 9-16,5-1-6 15,-1 1 1-15,4 0-5 16,5-2 6-16,1 0 0 16,2 2-3-16,3-2 3 15,7 2-2-15,0-2 3 0,2 0-3 16,4 0 1-16,5 0 0 15,-2 0 1-15,2 0-2 16,-2 0 1-16,-1 0-1 16,2 0-2-16,-5 0 4 0,2 0-1 15,0 0-3-15,0 0 3 16,0 0 0-16,0 0-2 16,2 0 1-16,0 0-1 15,-1 0-4-15,2 0 1 16,-3-2 10-16,-2-2-6 0,-1 1-2 15,-7-3 5-15,2 5-2 16,-5-3 0-16,-3 3 0 16,-2-1 0-16,-4 2-2 15,-1-2 2-15,-5 2-1 16,-2 0 0-16,-3 0 0 16,1 0-1-16,-3 4-1 0,-4 2-19 15,-2 1-29-15,-7 1-29 16</inkml:trace>
  <inkml:trace contextRef="#ctx0" brushRef="#br0" timeOffset="79456.6452">4369 14451 96 0,'-4'6'18'15,"2"-5"-17"-15,2 1-55 16,0 0-7-16,0 0 62 16,0 2-2-16,0-3 9 0,0 1 17 15,0 2-2-15,0-1-7 16,0 1-1-16,0 1-3 16,0-1-6-16,0 1-2 15,0-1-3-15,0-3 1 16,0 1-1-16,0 0 1 15,0 0 7-15,0-1 4 0,0 3 0 16,0-1-4-16,0 5-1 16,0 1-3-16,-1 3 1 15,-4 6-4-15,2 2-1 16,1 5 1-16,-2 7 0 16,1 4-2-16,1 8 2 15,2 3-1-15,0 11-1 0,0 4 0 16,0 6 0-16,7 5 0 15,0 6 4-15,1 3 5 16,1 3-1-16,-1 7-1 16,0 0-1-16,-2 3-4 0,-3 3 0 15,1 2-1-15,-4 4 0 16,0-2 2-16,0 8-3 16,0-1 0-16,-4-4 1 15,-1-1 1-15,-5 0 0 16,3-4 4-16,-3 0 2 0,-2-2 6 15,0-3 0-15,0-1 11 16,1-8-10-16,-2-2 0 16,-1-7-5-16,1-2-4 15,1-8 1-15,-1-1-3 16,1-4 0-16,-3-3-3 0,5-4 0 16,3-3 2-16,1-2-3 15,6 2 1-15,0-2-3 16,0-4-42-16,0-3-64 15</inkml:trace>
  <inkml:trace contextRef="#ctx0" brushRef="#br0" timeOffset="84331.3396">8964 15484 349 0,'0'-9'20'0,"0"2"-17"0,0 0 16 16,0 3-2-16,0 1-7 15,0 3-7-15,1 0-4 16,4-2 0-16,5 2 0 16,4-2 1-16,3 1-2 15,2-1 0-15,6-2 0 0,2-1 3 16,4-2 1-16,1-1 1 16,4 0-1-16,1 0 0 15,5 1 0-15,3 4-2 16,4-3 1-16,2 4-1 15,3 1 0-15,0 1 2 16,-3-2-4-16,-2 2 3 0,0-2-2 16,-4-1 2-16,0-1-1 15,-6 0-1-15,2-1 1 16,-2 0-11-16,-3 1-4 16,-2-1-2-16,-6 3-6 0,-5 2-1 15,-3 0-18-15,-5 0-10 16,-10 2-2-16,-5 5-60 15</inkml:trace>
  <inkml:trace contextRef="#ctx0" brushRef="#br0" timeOffset="84768.7592">9252 15539 139 0,'-26'0'16'0,"3"0"-5"15,1 0 0-15,2-3 7 16,4-1-5-16,1 1-5 15,3-3 0-15,3 3 4 16,4 1-4-16,-3-1-4 0,6 3-4 16,2-2-7-16,0 0 4 15,2 0-13-15,8 2 26 16,4-4-13-16,6 3 3 16,5-3 9-16,7 1 12 15,2-1-12-15,4-1-4 16,6 1 1-16,5-1 3 15,2-1 0-15,5 1-1 0,4-2-3 16,5 1-1-16,3 3 0 16,0 1-2-16,4 2-2 15,0 0-13-15,-4 2-59 16</inkml:trace>
  <inkml:trace contextRef="#ctx0" brushRef="#br0" timeOffset="123677.755">11237 18376 75 0,'22'-15'31'0,"-6"3"-13"16,-2 1 1-16,2 0 3 15,-1 3-4-15,-5-3 15 16,1 6-26-16,-2-1-3 0,0 2-4 16,0 3-1-16,-2-1-5 15,-1 2-33-15,-1 0 15 16,-1 0-5-16,1 0-2 16,-3 0-11-16</inkml:trace>
  <inkml:trace contextRef="#ctx0" brushRef="#br0" timeOffset="124021.5121">11003 18449 273 0,'-2'0'18'16,"2"0"-21"-16,0-4-26 15,0-5 1-15,12-1 18 16,5-5 15-16,3-5-3 16,7 1 4-16,7-2-4 0,0-6-4 15,7 0 5-15,0-1-3 16,0-1-1-16,-2 0 0 15,0 2-3-15,-4 1 4 16,-4 3 1-16,-1 1 1 16,-4 2-1-16,3 6 1 15,-2 4-4-15,0 1-2 0,-5 2-60 16</inkml:trace>
  <inkml:trace contextRef="#ctx0" brushRef="#br0" timeOffset="128068.7751">14627 12587 204 0,'0'13'24'0,"0"-4"-37"0,0-6 11 15,0 4-8-15,0 4 10 16,4 2-1-16,-1 3 1 0,2 0 0 16,2 3 1-16,-2 1-1 15,0 3 1-15,-3 4-1 16,3 3 1-16,-5 6-2 16,2 1 0-16,-2 10-1 15,0 3 3-15,0 3 0 16,0 8-1-16,0 5 1 15,0 4-1-15,-2 3-1 0,-3 2 1 16,0 7 1-16,1 0-2 16,-2 3 1-16,-1 4-1 15,3 6-1-15,1 3 0 16,-1 0 4-16,3 6-4 0,1 2 4 16,0 6-4-1,0 3 5-15,-2 5-2 0,-1 4-1 16,-5 6 1-16,-1 1-2 15,-5 5 3-15,-1 1-3 16,-1 0 0-16,-2 1 3 0,-2-1-2 16,3 0 1-16,2-1-2 15,-1-4-2-15,6-5-2 16,0-2-3-16,1-8-1 16,4-3-2-16,0-5 12 15,-3-5-2-15,1 1-2 16,0-2 3-16,-3-5 2 15,2-1 0-15,-1-7 7 0,4 0 0 16,-1-8 0-16,3-4-3 16,-1-2-2-16,4 2 1 15,0-7-1-15,0-2-1 16,0-1-1-16,1-5-1 0,4-5 0 16,-4 2-1-16,-1-5 1 15,0-4-7-15,0-2-76 16</inkml:trace>
  <inkml:trace contextRef="#ctx0" brushRef="#br0" timeOffset="129615.5128">30411 12230 43 0,'4'0'149'0,"0"-5"-133"16,1 0 3-16,-2 0-3 15,1-1 10-15,-1 1-14 16,-1 3 0-16,-2 0 0 16,2 2-8-16,1 0-3 15,2 0-7-15,0 5 3 16,0 8 3-16,4 1 0 0,-2 6-1 15,4 3-1-15,-2 6 2 16,0 1-1-16,0 6 1 16,0 3 0-16,-4 4-2 15,2 5 4-15,-2 0-4 16,-2 5 2-16,-1 5 2 16,1 4-4-16,-1 4 4 0,-2 4-2 15,4 6-2-15,-1 5 4 16,1 8-2-16,1-2-4 15,1 6 3-15,3 3 1 16,-2 5-4-16,3 3-8 0,-2 3 8 16,1 7 2-16,-1 3 0 15,-1 2-2-15,1 4 1 16,-3 0 0-16,2 3 0 16,-3 0 3-16,3 0 0 15,-1 4 0-15,-1-1-1 0,2 3 1 16,-2-2-1-16,1 0 1 15,0 1 1-15,-3-3-2 16,2-1 1-16,-1-3 0 16,1 1 0-16,-3-3-2 15,1-5 4-15,1-1-2 0,-1-2 1 16,0-5 0-16,-1-3 0 16,1-5-1-16,-1 1 1 15,-2-2 0-15,2-5-1 16,-2-6 1-16,0-6-1 15,0-1-1-15,0-5 2 0,-2-5 0 16,-5-5-25-16,-4-12-77 16</inkml:trace>
  <inkml:trace contextRef="#ctx0" brushRef="#br0" timeOffset="132443.9918">27102 11237 333 0,'3'-2'22'0,"1"-14"-3"15,-3-2-12-15,5-2 5 16,2-4-2-16,-3-10-1 16,4-6 2-16,-3-9-8 15,4-3-2-15,-3-5 1 16,-3-2-2-16,-4 0 0 15,0 2 1-15,0 3 0 0,-4 5 0 16,-3 2 0-16,-4 8 2 16,2 7-2-16,-1 5 0 15,0 11 0-15,1 2-1 16,4 5 0-16,0 4 0 16,0 5-5-16,3 5 1 0,-1 18-2 15,1 9 3-15,2 17 1 16,0 8 3-16,10 6 0 15,2 5-3-15,7-4 2 16,1-4-1-16,4-7-2 0,0-10 3 16,1-7-2-16,2-13 1 15,-3-4 3-15,5-8-1 16,-2-7-4-16,0-4 5 16,2 0 0-16,-5-15-19 15,-2-4-29-15,-12-7-56 16</inkml:trace>
  <inkml:trace contextRef="#ctx0" brushRef="#br0" timeOffset="132662.7493">26874 10964 333 0,'-22'0'-5'15,"6"-2"35"-15,5-12 6 16,9 2-23-16,2-6-11 0,11 0-8 16,9-6-1-16,7 2 5 15,4-2-34-15,1 1-57 16,-3 0-59-16</inkml:trace>
  <inkml:trace contextRef="#ctx0" brushRef="#br0" timeOffset="133037.6804">27275 10779 354 0,'5'-7'11'16,"3"-4"-11"-16,5 0-2 15,7 2 4-15,0 2-2 16,1 2 3-16,2 5-3 15,1 0-4-15,-2 14 3 0,-3 4-3 16,1 3 3-16,-6 4-6 16,1-2 9-16,-7-4-1 15,-1-4 1-15,-2-4-2 16,-3-7 0-16,-2-1 3 16,0-3 14-16,0 0 29 15,-2-6-28-15,-6-4-6 0,1-6 2 16,-2-2-7-16,2-7-6 15,1-2-1-15,3-6 0 16,3 0-1-16,0-2-4 16,3 3-33-16,9 5-19 15,0 4-57-15,3 10 44 0,-3 4-10 16</inkml:trace>
  <inkml:trace contextRef="#ctx0" brushRef="#br0" timeOffset="133600.1329">27603 10632 51 0,'9'14'8'0,"0"-6"12"0,1 0 4 16,2 2-7-16,-2-3 4 16,-1-2-4-16,2-2-3 15,-2-1-4-15,1-2 0 16,-3 0 6-16,3 0 20 16,0-10-22-16,-1-2-8 0,-1-6-2 15,-1-3-2-15,-2-5 1 16,-3-1-2-16,-2 1 0 15,0-3-4-15,0 6-2 16,-7 1 3-16,-2 5 2 16,-2 1 3-16,2 9 0 0,1 1 9 15,-4 5-7-15,3 1-14 16,-1 5 16-16,0 11-6 16,0 3-3-16,3 6 0 15,0 6 2-15,3 2-1 16,2-2 0-16,2 3-1 15,0-7 1-15,2-1 0 0,7-4 0 16,3-7-1-16,-1-2 1 16,2-4 6-16,-1-4 0 15,1-3-6-15,-2-2 2 16,-1 0-2-16,2-7 2 16,-2-7 3-16,0-4 2 0,0-8-2 15,1-1-1-15,-3-2-1 16,0 1 3-16,-3 4 1 15,1 5 4-15,-3 6-1 16,1 5 9-16,-3 4-7 16,-1 4-9-16,2 0-15 15,-2 6 11-15,5 7 0 0,0 1 3 16,-2 3 3-16,6-1-2 16,0-4-1-16,0 1-19 15,2-6-19-15,1-5 12 16,-1-2-8-16,-2-4-16 0,-2-9-10 15</inkml:trace>
  <inkml:trace contextRef="#ctx0" brushRef="#br0" timeOffset="134490.7218">27921 10454 181 0,'0'-19'14'16,"0"1"19"-16,0 5 3 0,0 5-15 16,4 2 0-16,-1 6-8 15,4 0-19-15,0 6 3 16,3 4 0-16,0 2 5 15,0 5-1-15,0-3 0 16,-3-2 1-16,0-1-2 16,0-3 1-16,-2-2 1 0,-2-2-1 15,0-4-1-15,-1 0 2 16,0 0 5-16,0-5 3 16,-2-8-6-16,1-5 0 15,-1-3-1-15,0-1-1 16,0 1-1-16,0-2 4 0,0 3 4 15,0 4 6-15,0 0-1 16,0 6-3-16,6-2-6 16,-3 5-2-16,4 4-3 15,4 3-1-15,-2 0-1 0,3 5 1 16,1 6-1-16,1 1 1 16,-1 1 1-16,0-2 1 15,-3-3 0-15,3-2-1 16,-4-2 0-16,0-2 0 15,0-2 0-15,-2 0 1 16,-2-4-1-16,-1-5 2 16,-2-4 1-16,-1-3-1 0,-1-1 1 15,0-6-2-15,-1-1-4 16,-8-1 5-16,2 0 0 16,-2 0-1-16,3 6-1 15,1 0 1-15,1 7-1 0,1 3 0 16,3 2 0-16,0 5-1 15,0 2-1-15,3 0-3 16,6 9 3-16,6 4-1 16,4 6 1-16,-1 3 1 15,3 3 1-15,-1-4 0 0,-3 2 1 16,-5-3-5-16,0-4-14 16,-5-4-10-16,-6-1 3 15,-1-3-9-15,0-5 11 16,-7-3 30-16,-1 0-3 15,3-2 2-15,0-7-3 16,3-7-5-16,2-4 2 0,0-3 10 16,6-5-10-16,5-4 1 15,-1 0 0-15,-1-6 0 16,-2 1-2-16,-3-3-3 16,-4 3-18-16,0-1 7 15,-7 1 7-15,-4 1 7 0,1 2 0 16,-7 6 2-16,5-1-1 15,0 8 1-15,0 1 4 16,4 6 5-16,1 5 12 16,6 3-1-16,-3 3-9 15,4 3-7-15,0 2-9 0,0 10 0 16,4 10 2-16,4 3 0 16,2 8 2-16,5 5-2 15,-3 3 2-15,2 0 0 16,4 0 0-16,1-2 1 15,-2-5 0-15,3-5 0 0,-2-8-53 16,0-8-31-16</inkml:trace>
  <inkml:trace contextRef="#ctx0" brushRef="#br0" timeOffset="135412.5133">28594 9735 281 0,'-4'-9'6'0,"-3"4"10"15,4 1-4-15,-4 4-4 16,0 4-8-16,-3 8-2 16,3 6 0-16,-2 4 1 15,6 2 0-15,1 5 0 16,2-4-1-16,0 0 1 0,7-4 0 15,7-3-2-15,3-7 1 16,-2-5 2-16,5-6 2 16,-4 0-23-16,-3-9-23 15,-2-7 22-15,-3-2 7 16,-1-6 11-16,-6-1 5 16,1 2 0-16,-2-2 3 15,0 6 7-15,0 3 9 0,0 3 18 16,0 6-10-16,0 3 1 15,0 4-15-15,0 0-10 16,4 0-14-16,2 9 8 16,3 4 1-16,4 1 0 0,1-3 0 15,1 3 2-15,-1-3-1 16,3-4 0-16,-3-6 1 16,-1-1-2-16,1 0 2 15,-1-5 8-15,-3-9-5 16,1-4 2-16,-4-3-2 15,-3-6-3-15,-2-3-1 0,-2-5-1 16,-2-6 4-16,-9 1-10 16,-2-3-3-16,-1 0 7 15,0 5 4-15,-3 1 0 16,3 9 0-16,1 3 9 16,1 5 5-16,1 6-1 0,6 5-5 15,-3 2-1-15,6 7-5 16,1 0-5-16,1 8-3 15,0 12 2-15,1 9 1 16,9 6 0-16,1 6 1 16,6 4-1-16,1-1 1 0,4-4 0 15,4-2 0-15,0-12 0 16,2-5 0-16,-2-8 1 16,1-4 0-16,-4-4 0 15,3-5-2-15,-5-2 7 16,-1-10-7-16,0-3 3 0,-3-8 4 15,1-4-9-15,-5-6 0 16,2-1-5-16,-7-4 3 16,1 2-3-16,-6 4 5 15,-1 6 1-15,-2 6 3 16,0 8-1-16,0 5 4 16,0 7 4-16,0 0-7 0,0 3-6 15,0 9 4-15,0 3-2 16,5 5 0-16,5-1 0 15,4-2 1-15,1-3 2 16,4-3 3-16,5-4 5 0,1-6-7 16,2-1 5-16,2-1-2 15,-2-10-2-15,0-7-17 16,-8-2-28-16,-4-8-46 16</inkml:trace>
  <inkml:trace contextRef="#ctx0" brushRef="#br0" timeOffset="135678.106">28429 9600 336 0,'1'-17'14'0,"16"-9"-11"15,7-6-3-15,17-5 2 16,3-5-4-16,7-4-77 16,1-1-5-16</inkml:trace>
  <inkml:trace contextRef="#ctx0" brushRef="#br0" timeOffset="135865.6409">29399 9289 340 0,'5'5'-31'0,"-3"-5"21"0,-2 0-51 16,0-1-28-16</inkml:trace>
  <inkml:trace contextRef="#ctx0" brushRef="#br0" timeOffset="137365.608">29654 8840 278 0,'0'-13'-20'15,"0"-1"24"-15,0 5 3 16,-6 4 9-16,-3 1-9 0,-5 4-4 15,-3 0-1-15,-2 11-2 16,-3 8 0-16,-1 6 0 16,2 4-6-16,2 3 7 15,4 2-2-15,5 0 1 16,7-3 0-16,3-3 0 16,0-3-4-16,7-7 9 0,7-7-11 15,4-3 1-15,0-8 5 16,1 0-2-16,0-5-1 15,-1-9 5-15,-2-4-1 16,-3-2-3-16,-1-5 3 16,-3 2-1-16,-3-2 1 0,1 4-1 15,-2-1 3 1,-1 6 1-16,-1 4 5 0,-1 5 0 16,1 3-1-16,2 4-6 15,0 2-7-15,2 12 1 16,2 6 2-16,4 10 1 0,1 9 2 15,4 11-1-15,-1 4 0 16,2 5 0-16,-2 3 1 16,1-2-1-16,3-6-1 15,-7-6 3-15,0-7-1 16,-5-7-2-16,-2-9 2 16,-3-9 0-16,-3-5-3 0,-1-8-5 15,0-3 16-15,-5-10 1 16,-5-14-4-16,0-8-5 15,1-11-4-15,1-5 6 16,1-11-1-16,-1-6-1 0,2-1-2 16,3 0 0-16,-1 5 1 15,3 2 3-15,1 9 8 16,0 4 16-16,0 5-13 16,1 3-4-16,3 6-7 15,-2 4 1-15,-2 5-3 16,0 7 3-16,0 5-4 0,0 6 1 15,0 5-2-15,0 5-5 16,-2 13 3-16,2 5 3 16,0 5-2-16,0 3 2 15,3-3-1-15,11-5 0 0,0-5-4 16,2-5 1-16,2-8 4 16,-2-3-1-16,-2-2 2 15,1 0 3-15,-3-14-1 16,3-4-1-16,-5-7-1 15,1-4 0-15,-1-5-1 16,-4-3-2-16,-4 3 2 0,-2 4-2 16,0 1 0-16,-11 8-1 15,-3 4-1-15,-4 9-5 16,-5 6 11-16,-4 2-4 16,-5 4-1-16,1 10 2 15,1 4 0-15,-1 3 2 0,9 2-5 16,4-5 4-16,6 2 0 15,6-8 2-15,6-1-4 16,0-6-6-16,7-5-11 16,10 0 6-16,6-2-4 15,4-10-9-15,5-2-29 0,0-6-33 16,2 2 47 0,-2-3 21-16,-3-2-13 0,-3-3 18 15,-3 2 22-15,1-3 22 16,-1 2 16-16,-5-2-6 15,0 2-5-15,-4 0-16 16,-1 2 7-16,-6 0-7 0,-2 3-8 16,-3 2-2-16,-2 2 4 15,0 3 0-15,0 3-2 16,-5 1-3-16,-4 4-2 16,-2 3-4-16,-3 2-1 15,-3 6 1-15,0 13-1 0,-3 4-1 16,-2 5-1-16,1 9-11 15,3-2 21-15,4 1-6 16,1-2-1-16,6-2-1 16,7-6 0-16,0-4-1 15,3-6 0-15,8-7-4 16,3-4 3-16,4-5 8 0,2 0-3 16,0-7-1-16,-1-5 0 15,-2-6-3-15,-3-2-9 16,-3 1 3-16,-4-5 6 15,0 6 1-15,-7 1 1 0,0 2 0 16,0 1 3-16,0 0 7 16,0 2-1-16,-2 0-1 15,-1 2-4-15,-2-1-3 16,3 2 0-16,0 2-1 16,0 4 0-16,1-3-1 15,-1 4-7-15,2 2 4 0,0 0-11 16,0 4-21-16,0 5 11 15,0 0-32-15,0-1-4 16,0 0-56-16</inkml:trace>
  <inkml:trace contextRef="#ctx0" brushRef="#br0" timeOffset="138084.3056">30210 8340 235 0,'0'0'6'16,"2"0"2"-16,-2 0-1 16,5 2-13-16,2 12 6 15,5 7 0-15,3 8-1 16,5 9-2-16,4 10 3 16,0 7 1-16,3 6 0 0,-3 0-1 15,-2 1 3-15,-5-8 0 16,-4-6-3-16,-6-11 1 15,-7-5 0-15,-3-7 0 16,-19-5 1-16,-5-6 0 0,-7-5-9 16,0-7 2-16,0-2 6 15,7-16 0-15,8-13 1 16,4-6 9-16,8-12-14 16,7-8 2-16,0-4 0 15,5-5-1-15,7-4-4 16,1-2 0-16,-4 2 4 15,-2 4 1-15,-4 4 3 0,-3 5 3 16,0 5 0-16,0 7-3 16,-5 4 0-16,-2 3 2 15,-3 5 4-15,-2 2 1 16,2 7-2-16,-2-2-3 16,2 9-1-16,1 4 1 0,4 0-3 15,2 10 2-15,1 1 0 16,2 1-5-16,0 17 1 15,0 5-1-15,0 7 1 16,5 3 0-16,4 2 1 0,1-1 0 16,3-2 0-16,-2-4 0 15,2-4 0-15,-1-5 1 16,-1-1-1-16,0-7 1 16,1-5-3-16,3-6-2 15,-1 0 8-15,1-5-3 16,-1-7 3-16,0-6-2 15,-1-1-2-15,-1-1-2 0,-4-2 2 16,1 3 0-16,-4 5 1 16,-3 3 0-16,-1 4 31 15,-1 4 10-15,0 1-24 16,0 2-23-16,0 0 2 0,0 5 4 16,0 2 1-16,0 2-1 15,7 2-2-15,8-4 3 16,4-4-29-16,3-3-85 15</inkml:trace>
  <inkml:trace contextRef="#ctx0" brushRef="#br0" timeOffset="138256.1588">30621 8050 413 0,'-9'-15'-17'0,"4"1"22"16,0-3-3-16,3 8 0 15,2 0 0-15,0 5-1 16,0-3-39-16,0-4-88 16,2-5-69-16</inkml:trace>
  <inkml:trace contextRef="#ctx0" brushRef="#br0" timeOffset="139412.3342">30702 7696 198 0,'-8'-12'13'0,"-2"-2"22"16,3 7-25-16,0 1 1 16,0 6-6-16,-1 0-1 15,3 11-5-15,0 10 2 16,-1 4-2-16,3 7 0 16,3 2 0-16,0 0 0 0,0 0 0 15,9-5 1-15,1-6 0 16,3-7-3-16,1-4-1 15,3-7 0-15,-2-5 5 16,4 0 2-16,-2-5 3 16,0-11-4-16,-1-3-1 15,0-6-7-15,-4-1-3 16,1-5 5-16,-7 2 4 0,-1 1 1 16,-3 6-1-16,-1 4 2 15,-1 4 8-15,0 5 9 16,0 6 1-16,0 3-7 15,0 0-15-15,0 7-1 0,0 5 1 16,0 2 1-16,8 3 1 16,3-5-2-16,1-1 0 15,4-4 1-15,0-4 1 16,2-3 6-16,-2 0-3 16,-3 0-1-16,-4-7 1 0,0-3 0 15,-1-1 1-15,-7-5-1 16,-1-2-3-16,0-2 8 15,-5-3-5-15,-8 0-2 16,3 0 0-16,-9 1 0 16,2 3-4-16,-3 6 3 15,0 6-3-15,-1 4-2 0,-3 3 4 16,1 0 4-16,3 10-2 16,0 1-1-16,5 1 0 15,5 3 0-15,5-6 2 16,3-2-5-16,2-3-1 0,0-3 3 15,2-1-2-15,10-4 1 16,3-8 3-16,2-2 0 16,3-6 3-16,4 2-3 15,-1-3 1-15,2 1 5 16,-2 3-4-16,3-1 8 16,-1 5-6-16,0 2-2 15,-4 6-2-15,3 4-2 0,-1 1 1 16,-2 0 0-16,-1 8 0 15,0 5 0-15,-2-1-2 16,-3-1 4-16,-5 1-2 16,-3-1 1-16,1-2-1 15,-4-4 2-15,-3-1-2 0,-1-4-3 16,0 0 11-16,-5 0 2 16,-3-11-7-16,-1-3 1 15,-3-6-4-15,3 1 1 16,0-6 0-16,7 0 1 0,0-2-1 15,2 2-2-15,2 0 2 16,10 4-2-16,1-1 0 16,5 5 2-16,2 2 1 15,4 2-2-15,-1 7 2 16,1 2-2-16,0 4 0 16,-4 0-2-16,5 9 2 0,-5 3-1 15,-2 1 1-15,1 1 0 16,-2-3 1-16,-3 1-1 15,-3-5 2-15,-1 1-4 16,-4-8 4-16,2 0-2 0,-7-2 0 16,1-11 6-1,-2-4-2-15,0-3-3 0,0-7 1 16,0 0-1-16,-2-1 1 16,-4-3 0-16,3 3-3 15,-1 1 1-15,4 4 1 16,0 5-2-16,0 4 7 0,4 5 1 15,5 7-4-15,9 2-5 16,5 4 2-16,4 13-1 16,6 10 0-16,2 7 3 15,5 11-2-15,-4 1 2 16,-2 4-2-16,-1-5-85 0,-3-8-135 16</inkml:trace>
  <inkml:trace contextRef="#ctx0" brushRef="#br0" timeOffset="142302.7618">14975 13526 100 0,'0'-2'79'0,"0"-6"-36"0,0 0-28 15,0 0 8-15,0 1-13 16,0-2-3-16,0 4-1 16,0 0-2-16,0 3-3 15,0 1 0-15,0-1 0 16,0 2-1-16,0-3 0 0,0 3 0 16,0 0 0-16,0 0 0 15,2 0 0-15,3 0 0 16,0 0 0-16,0 0 0 15,2-1 2-15,3 1-1 16,0-3 1-16,-1 2-2 0,3 1 2 16,3 0-2-16,-1-2 0 15,0 2 0-15,2 0 1 16,1 0-1-16,0 0 4 16,0 0-1-16,0-1-2 15,2-1-2-15,-1-2 7 0,1 3-5 16,1 1 1-16,0-1 0 15,-1-2 1-15,1 3-2 16,4 0 0-16,0 0-1 16,0 0 0-16,5 0 2 0,-2 0 0 15,0 0-3-15,0 0 1 16,-2 3 0-16,1-1 1 16,1 2 0-16,-3-1-1 15,3 0 0-15,0 1 0 16,2 1 1-16,3-4-2 0,-1 1 2 15,4-2-1-15,-1 2 1 16,4-2-3-16,0 0 3 16,3 0-1-16,-1 1 0 15,2-1 0-15,2 0 0 16,2 0 1-16,1 0-1 16,1 0 0-16,-1 0 0 0,2 0 2 15,-2 0-2-15,1 0 0 16,-3 0 0-16,4 0 0 15,-1 0 0-15,2 0 0 16,-1 0 0-16,-1-1 1 16,6-1-1-16,0 0 0 15,-2 1 0-15,2-4 2 0,0 4 0 16,2-2 1-16,-3 3-1 16,-1-1-2-16,1 1 2 15,1 0-2-15,-1 0 0 16,1 0 0-16,-2 0 1 15,6 0-1-15,-3 0 0 0,1 0 1 16,0 0-1-16,-2 1 0 16,-1-1 1-16,-2 3 0 15,1-2-2-15,-4 4 2 16,1-4-1-16,0 1 0 0,2 1-1 16,-2 0 2-16,1 1-2 15,0 0-1-15,3 1 4 16,-2-2-2-16,-2-2 1 15,0-1 0-15,-1 0-1 16,1 0 1-16,-1 0-2 0,-3 0 3 16,3 0-3-16,1-1 7 15,1-2-1-15,-2 3-1 16,0-2-2-16,-4 2-1 16,3-1-1-16,-6 1 2 15,2-2-1-15,-3 0-2 16,1 0 1-16,0 2 2 0,-1-1 0 15,-2 1 0-15,-3 0 0 16,-1 0-2-16,-3 0 0 16,-4 0 0-16,0 0 0 15,-5 0 0-15,-5 1-1 16,-2 5-6-16,-3 0-14 0,-5-2-26 16,-7-4-60-16</inkml:trace>
  <inkml:trace contextRef="#ctx0" brushRef="#br0" timeOffset="147084.3118">19173 12048 169 0,'-7'-13'14'0,"0"-6"3"16,2 3-2-16,3 1 2 15,2-2-2-15,0-2-4 0,6-1 1 16,6-3-8-16,3-4-4 16,0-1-1-16,5-6 2 15,2-1 4-15,4-6-3 16,2-1-5-16,5-4 7 0,2-1-1 15,6 3 0-15,7-4 2 16,1 1 0-16,5 2 8 16,2 4-12-16,4 1 1 15,-1 0-3-15,5 3 2 16,1-1 0-16,3-1 0 0,3-4-1 16,7-3 1-16,3-6 0 15,3 2 0-15,4-3-1 16,5 1 0-16,4 5 1 15,-3 3-1-15,2 6 0 16,4 1 1-16,-3 5-1 16,1 0 0-16,3 5 2 0,5 0-2 15,-2 2 1-15,-2 6-1 16,1-1 1-16,1 5-1 16,1 0-1-16,-2 2 2 15,5 5-1-15,2 4 0 16,0 4 1-16,-5 0-1 0,7 11 0 15,-8 7 0-15,-4 5 0 16,3 4 0-16,-10-2 1 16,-1 5-2-16,-7-3 2 15,-2-1-1-15,-3 3 0 16,-4-1-1-16,-2 2 2 0,0 5-1 16,1 0 0-16,-3 6 0 15,0 4 0-15,-6 3-1 16,-1 2 1-16,-4 0 0 15,-4 2 1-15,-4-4-1 16,-4 2-1-16,-3-1 1 16,-2 0 0-16,-4 1 0 0,-2 0 0 15,-4-2 0-15,-2 2 0 16,0-2 0-16,1-5 0 16,-1 1 0-16,-3-4 1 15,3-3 0-15,-7-5-1 16,2-2 2-16,-5-5-2 15,-4-1 0-15,-2-5 0 0,-4 3 0 16,-1-7 0-16,0 2 0 16,-2 1 0-16,1-1 0 15,0 1 0-15,-1 0 1 0,-1-4 0 16,-2 1 0-16,0-7-1 16,-1-1 1-16,0 2 0 15,-5-6-1-15,0 0-4 16,0 0-59-16,-8-3-21 15</inkml:trace>
  <inkml:trace contextRef="#ctx0" brushRef="#br0" timeOffset="147537.4033">24173 12133 260 0,'0'0'-9'0,"0"-8"36"0,0-1-22 16,0 3 11-16,2-4-15 16,3 3 1-16,0 0-1 15,3 3 0-15,-1-5 1 16,2 4 3-16,1-2 1 15,2 2 0-15,2 1-4 0,1 0 3 16,0 3-1-16,5-5 3 16,0 3 3-16,-2-2-3 15,5-3 0-15,-4 3 0 16,0-1-2-16,-4-4-1 16,-3 3 6-16,-5 0 9 15,-2 0 0-15,1 0 4 0,-4-1-3 16,0 1-4-16,1-1-4 15,1-4-3-15,-1 0-3 16,2-2-3-16,2-2-1 16,3-4-2-16,0-5 2 15,3-1-2-15,5-5-1 0,0-2-35 16,-2 1-45-16,-9-4-145 16</inkml:trace>
  <inkml:trace contextRef="#ctx0" brushRef="#br0" timeOffset="151787.5565">24067 13452 110 0,'0'0'90'0,"-2"0"-74"0,0 0 4 16,0 0-6-16,1 0-5 15,1 0-1-15,0 0 6 16,0 0-14-16,0-1 25 16,0 0-21-16,7-2 0 15,-1 0-2-15,1 0-2 16,1 2 2-16,1-3-1 0,4 4-1 16,-2-2 1-16,0 1-1 15,3 1-1-15,1-4-1 16,1 4-1-16,0-2 8 15,2 1-4-15,0 1 0 16,3-2-1-16,1 0 2 16,1 2-2-16,4-1 1 0,2-1-1 15,0 2 1-15,3 0-1 16,-1 0 0-16,3 0 1 16,-2 0 0-16,2 0-1 15,0-1 0-15,2 1 3 16,-2-3-5-16,2 0 2 0,0 3 0 15,-2-3 2-15,0 0-2 16,0-1 0-16,-1 2 0 16,-1-4 0-16,4 0 0 15,-2 1 0-15,0 1 0 16,2 1 1-16,-3-1-1 0,1 4 0 16,-2-1-1-16,0 1 2 15,0 0-1-15,-3-2 0 16,0 2 1-16,0-1 0 15,0-2-1-15,-5-3 2 16,0 3 1-16,1-1 1 0,-5-2 4 16,3 4-3-16,-7 0-4 15,3 0 0-15,-4 2 0 16,5 0-1-16,-1 0 1 16,3 0-1-16,2 0 4 15,1 0-3-15,0 0-1 0,-4 0 1 16,5 0 0-16,-4 0-1 15,-2 0 0-15,2 0 2 16,5 0-1-16,0-1 3 16,4-4 4-16,-1 4-1 15,4-2-4-15,-1 3-1 0,-3 0 1 16,3 0-3-16,-5 0 1 16,5 0-1-16,-1 0 0 15,2 3 1-15,0-2-1 16,3-1 0-16,2 0 0 15,-2 2 1-15,1-2 1 16,-2 3-2-16,-1-2 0 0,4-1 0 16,-5 2 0-16,2 2 1 15,1-3-2-15,1 2 1 16,2-1 0-16,1-2 1 16,-6 2-2-16,5-2 3 0,-2 0-3 15,-2 0 2-15,-2-2 1 16,-2-4 0-16,1 2 0 15,-3 1 0-15,1-3-2 16,3 3 1-16,0-1 0 16,-2 0 0-16,5 3 1 15,-2-2 0-15,-1 0-1 0,0 2 0 16,-1 1 1-16,-1-2 2 16,-2 2-1-16,1 0-3 15,1 0 2-15,-1 0-2 16,1 0 1-16,-3 0 3 15,-2 2-3-15,-2-2 0 16,-2 1-1-16,-3-1 2 0,0 0-1 16,-1 0-1-16,-2 0 0 15,-3 0 0-15,1 0 0 16,-7 0-20-16,-4 0-57 16,-4 3-56-16</inkml:trace>
  <inkml:trace contextRef="#ctx0" brushRef="#br0" timeOffset="155521.776">24263 12758 229 0,'-3'-5'15'0,"-1"0"-4"0,0 0-1 16,2 1 18-16,-2 2-24 16,1 0-4-16,-2 0 1 15,1 2 0-15,1-1 0 16,-2 1 0-16,0-2 0 16,0 2-1-16,-2 0 1 15,0 0-2-15,-2 2 2 0,-4 7-2 16,-1 3 0-16,-1 2 0 15,-2 8-2-15,0 5 3 16,0 3 0-16,0 1 0 16,-1 2 0-16,4 1 0 15,2 0 0-15,2-2 0 16,3-2 0-16,2-1 0 16,3-1-14-16,-1 3 14 0,3-2 0 15,0 1 0-15,0 1 0 16,10-2-2-16,4 4 0 15,3 1 5-15,6-2-10 0,3-2 4 16,4 3 4-16,2 2 2 16,4 1-2-16,0 6-24 15,0 2-51-15,1-4-91 16</inkml:trace>
  <inkml:trace contextRef="#ctx0" brushRef="#br0" timeOffset="156381.2154">27450 12766 222 0,'3'0'24'15,"-1"0"-15"-15,1 0-8 16,4 0-2-16,0 0 1 16,3-4 3-16,2 2-1 15,0-1 0-15,1 3 0 0,-3-4-2 16,2 4-2-16,-2 0 4 15,1 0-2-15,-3 0 0 16,-1 0 1-16,1 4 3 16,1 3 0-16,1 7 0 15,0 2-2-15,0 4 4 16,1 7-2-16,0 1-1 0,1 6 2 16,-3 0-3-16,2 6-1 15,-4 2 0-15,-1 3 1 16,-5-2-1-16,-1 1 2 15,-1 1 0-15,-10-4-1 16,-4 1 0-16,-4-2 0 16,-8-3-8-16,-7-5-47 0,-6-11-118 15</inkml:trace>
  <inkml:trace contextRef="#ctx0" brushRef="#br0" timeOffset="162490.7231">17359 15734 21 0,'0'-2'5'0,"0"-1"7"15,0-3 4-15,0 1 2 16,-2 1-6-16,-2 2 3 15,0-1-1-15,1-1 1 16,-3 4-4-16,5-1 0 16,-3 1 0-16,1 0-3 15,1 0-1-15,-2 0-2 0,3 0-2 16,-2 0 3-16,1 0-2 16,1 0 2-16,1 0 1 15,0 0-4-15,-2 0 0 16,2-2-1-16,0 2-1 15,0 0-2-15,0 0 1 0,0 0 0 16,5 0-2-16,-1-2-2 16,3 1 5-16,0-1 2 15,2-2-1-15,-1 0-1 16,2 2 0-16,3-1 2 16,0 0 0-16,1-1-3 0,-1 2 1 15,2-1 1-15,2 1-2 16,-1 2 0-16,2-2 0 15,-2 2 0-15,4 0 1 16,0 0 0-16,-1 0-1 16,1 0 1-16,-1 0-1 15,3 5-1-15,-3 1 1 0,4-1 1 16,-2 0 1-16,-1 0-2 16,2 1 1-16,-3-1 1 15,3 1-2-15,0-3 0 16,-3 1-2-16,1 0 5 15,2-1-4-15,-3-1 2 0,1 0 2 16,-4-2 0-16,2 0 0 16,-1 0 11-16,-3 0-5 15,2 0-4-15,-2 0-2 16,-2 0-1-16,0-2-1 16,0 0 11-16,-2 2-13 0,2 0 2 15,-2 0 0-15,-1 0-1 16,-1 0-10-16,-1 0-13 15,-2 0-18-15,-5 0-15 16,0 0-103-16</inkml:trace>
  <inkml:trace contextRef="#ctx0" brushRef="#br0" timeOffset="163037.6358">17515 15694 157 0,'-12'8'-17'0,"2"-3"21"16,1-1-2-16,0-1 2 15,5-1 1-15,-1-2 2 16,3 2 14-16,2-2 3 16,0 0-3-16,0 0-18 15,2 0 2-15,5 0-3 0,6 0-2 16,-1-2 2-16,7 0-1 15,-2 2 0-15,5 0-2 16,1 0 0-16,1 0 1 16,2 0 1-16,3 4-1 15,-2-3 0-15,3 2 1 16,1 0 0-16,3-1-1 16,-2 0 2-16,1 1-2 0,2 2 1 15,4 1-1-15,-3 0 1 16,-1-3-1-16,-1 0 1 15,0-1 0-15,-3-2 0 16,-1 0 0-16,-1 0 1 0,-2-5 0 16,-1-1 0-16,1-1 3 15,0 4-5-15,-2 3-1 16,-6 0-13-16,-10 5-107 16</inkml:trace>
  <inkml:trace contextRef="#ctx0" brushRef="#br0" timeOffset="164146.9123">17929 16711 165 0,'0'-5'26'16,"0"1"-15"-16,-1 3 1 0,-1 1 14 16,2 0-22-16,0 0-2 15,0 0-2-15,7 0 0 16,6 0 1-16,1 0-1 16,6 1 0-16,2 4 0 15,2-3 0-15,5 0-1 0,1-2 1 16,3 0 0-16,2 0-1 15,4 0 2-15,-2-2-1 16,3-5 0-16,-1 2 1 16,1-2-1-16,-1-4-1 15,-5 2 2-15,-3-4 0 16,-4 3-1-16,-2-2 0 16,-11-1 1-16,-1 4-1 0,-6 0 1 15,-2 4 0-15,-5 1 3 16,0 3 2-16,-10 1 5 15,-7 0-7-15,-8 0-5 0,-1 0-2 16,-6 1 5-16,-3 1 1 16,1-2-3-16,0 0 4 15,5 0 0-15,2 0 2 16,3 0 1-16,0 0-1 16,2 0-1-16,6 0 2 15,2 0 2-15,3 2-4 0,4-2-2 16,3 2 3-16,4 1-5 15,0 0-10-15,11 3 8 16,6 1 1-16,7 4 1 16,10 2-2-16,4 2-22 15,5 1-17-15,-2 4-33 16</inkml:trace>
  <inkml:trace contextRef="#ctx0" brushRef="#br0" timeOffset="166006.2448">18251 15363 181 0,'-6'-11'-3'0,"-1"2"10"0,0-1-2 16,2-3 3-16,1 2-2 15,1-1-3-15,0 1 3 16,0 0 1-16,3 1 0 16,-2-3 2-16,2 4 0 15,0 0-5-15,0-4 0 0,0 1-2 16,0-4-1-16,8-1 0 15,1-5-2-15,1-1 2 16,3-2 1-16,3-2-1 16,4-1-1-16,4 1 1 15,0 0 0-15,8 2 1 0,-1 0-2 16,4 0 0-16,2 0 0 16,2 0 1-16,1-2-1 15,3-2 2-15,0 2-2 16,6 0 0-16,-1-2 0 15,4 3 1-15,4-1-1 16,0 4 1-16,2-1-1 0,3 1 0 16,7 2 0-16,-6 1 1 15,1 2 0-15,4 0-1 16,-1 4 0-16,-2 0 0 16,4 3 1-16,3-1-1 15,2-1-1-15,2 1 3 0,5-1-2 16,-5 1 1-16,2-1 0 15,3 1-1-15,-3-1 1 16,0 2-1-16,2 1 1 16,2 0 0-16,3-2-1 15,4 4 1-15,0 1-1 0,0 1 0 16,2 1-1-16,1-1 4 16,-1 3-5-16,2 0 5 15,3-1-1-15,2 0-1 16,0 2-1-16,0 0 0 15,-4 2 1-15,2 2 0 16,1 4 0-16,-7 1 0 0,7 5-1 16,-1 3 1-16,-2-5-1 15,1 5 0-15,-1-5-1 16,0 3 2-16,2-4 0 16,-5 4 0-16,2-3-1 15,0-1 0-15,-6 2 1 0,-1-1-1 16,-2 1 0-16,2 0 2 15,-5 1-4-15,0 1 4 16,2-1-2-16,-1 1 0 16,2-2 0-16,0-1 0 15,-3-1 0-15,-1 1 0 16,0 0-2-16,-3-3 4 0,-1 0-2 16,2-2 2-16,0 1-2 15,-1 1 1-15,2-4 13 16,-2 2-7-16,-4 3-1 15,-4-1 0-15,4 3-2 0,-2 1 0 16,0 2-3-16,4-1 0 16,5 4 1-16,0-3 0 15,3-2 0-15,-3 5-1 16,-4-6 1-16,-2 2-1 16,-5-4-1-16,-5-4 3 0,-2 2-1 15,-2-4 3-15,0 0 3 16,-1-2 1-16,-3 0-6 15,2-2 2-15,-1-2-3 16,-2 0-1-16,-1 2 1 16,-4 0 0-16,-1 4 1 0,-6-2-2 15,-1 0 0-15,-2 0 2 16,0 1-3-16,-3 3 0 16,-4-1 1-16,-1 1 0 15,-3 0 0-15,3-1 1 16,-4 1 0-16,-3-1 0 15,1 1-1-15,1 0 0 0,-3 0-1 16,3 4 1-16,1 1 0 16,0-1-1-16,-2 4 1 15,1-3-1-15,1 5 1 16,0-6 1-16,-1 1 1 16,-1-1-1-16,-1-3-2 0,-3 0 1 15,0-4-1-15,-1 2 2 16,0-3-3-16,0 1 0 15,0-1-10-15,-1 2-10 16,3 2-14-16,0 0-31 16,-5 0 30-16,-2 0-74 0</inkml:trace>
  <inkml:trace contextRef="#ctx0" brushRef="#br0" timeOffset="166412.4855">26540 15083 356 0,'0'0'26'0,"0"0"-22"16,0 0-15-16,10 0 1 15,7 0 14-15,6 0 0 16,4-6 0-16,5 3-4 16,-1 1 0-16,4-1 7 15,2 3-5-15,-1-4 0 0,-1 0 1 16,3-1-1-16,-4-4 1 15,2-4-1-15,-3-2 1 16,-5-6-2-16,-6 0 0 16,-4 0 0-16,-8-4 0 15,-6-4-5-15,-4-7-8 16,-5-10-37-16,-14-9-89 16</inkml:trace>
  <inkml:trace contextRef="#ctx0" brushRef="#br0" timeOffset="169131.2653">18560 16563 145 0,'0'0'22'0,"-2"0"-19"0,1 0-2 15,-2 0 0-15,3 0-4 16,-2-1-1-16,2-2 13 16,-2 0-6-16,1-1 0 15,-1 1 1-15,0 1 2 16,2 2 0-16,-2-2 6 0,2 2 11 15,0 0-7-15,-1 0-1 16,1-1-7-16,0 1 7 16,0-2-14-16,0 0 1 15,1-1-2-15,6-1 1 16,3 0 1-16,-1-1 0 0,1 0 2 16,5-2-4-16,-1-1 0 15,4 1 1-15,1 0-1 16,2 1 1-16,0-1-1 15,0 2 1-15,1 0 0 16,-2 0-1-16,-4 1-9 16,-5 0-85-16,-9 2-93 0</inkml:trace>
  <inkml:trace contextRef="#ctx0" brushRef="#br0" timeOffset="174099.8527">24426 16484 198 0,'-12'-5'30'0,"-3"-2"4"16,3 0-11-16,3 4-9 15,1-1 1-15,1 0-13 16,0 4-1-16,0-2 0 15,-2 2 0-15,0 0 0 16,2 0 0-16,-2 0 1 0,1 0 0 16,3 0-2-16,0 0 0 15,0 0 1-15,3 0-1 16,2 6-1-16,0 3 2 16,0 3-2-16,4 1 2 15,4 2-2-15,3 0-14 0,0-4 8 16,-1 0-6-16,2-4 27 15,-2-2-13-15,-1-2 0 16,-4 1 2-16,3-4-3 16,-3 2 1-16,1 0-1 15,1-2 2-15,0 0-1 16,4 2 1-16,-1-1-2 0,5 1 1 16,-3 1 0-16,-1 1 0 15,4-2 0-15,-5 0-1 16,1-1 1-16,-2 1-2 15,0-2 0-15,1 0 3 16,0 2 1-16,-1 0 1 0,3-2-4 16,3 2 3-16,-1-2-3 15,2 2 1-15,-2-2 1 16,3 0-2-16,-3 0 1 16,1 0 0-16,-3 0 0 15,-1 0-1-15,-2 0 2 0,-2 0-1 16,0 0 0-16,1 0 1 15,-3 0 1-15,0 0 0 16,2 0-1-16,0 0-1 16,1 0 2-16,1 0-3 15,1 0 0-15,0 1 1 0,0 1-1 16,2 2 0-16,3 1 0 16,-2 0 1-16,0 1-1 15,1-3 0-15,-1 2 0 16,2 1 1-16,-1-2-1 15,3-1 0-15,1-3 1 0,-4 2-1 16,5-2 0-16,-6 0 1 16,4 0-1-16,-1 0 0 15,0 0 1-15,3 0-1 16,0 0 0-16,0 0 0 16,5 0 0-16,-3-2 1 15,1-1-1-15,3 1 0 0,-4-2 0 16,0 2 0-16,-1 0 2 15,-1 1-2-15,-1 1 0 16,1 0 0-16,1 0 0 16,0 0 0-16,0 0 0 15,1 0 1-15,1 0-2 0,3 0 1 16,0 0 1-16,0 0-1 16,2 0 0-16,-1 0-1 15,-3 0 1-15,2 0 1 16,-2 0-1-16,2-2-1 15,-3 0 1-15,3 2 0 0,-2-1 0 16,3-1 1-16,-3 2-1 16,2-2 0-16,1 2 0 15,2-2 0-15,0 2 1 16,-1 0-1-16,2-2 0 16,-2 2 0-16,0-2-1 15,-1 0 1-15,-4 2 0 0,2-1 1 16,-2 1-1-16,1-2 0 15,-4 2 0-15,5 0 1 16,-2-2-1-16,-1 2 0 16,4 0-1-16,-3 0 1 15,3 0-1-15,-2 0 1 0,4 0 0 16,-4 0 1-16,3 0 0 16,-1 0-2-16,2 0 1 15,2 2 0-15,0 1 0 16,-2 1 0-16,4-2 0 0,0 2 0 15,1-1 1-15,1 1-2 16,1-3 2-16,-2 1 1 16,-1 2-4-16,-1-2 4 15,-1 0-2-15,0 1-2 16,-5-3 2-16,3 0 2 0,1 0-2 16,-1 0-2-16,0 0 1 15,1-2 0-15,1-1 2 16,2-3-1-16,-2 1 0 15,-2 0 1-15,0 1 1 16,-3 2-4-16,-2 0 4 16,0 2-1-16,-3 0-1 0,-1 0 0 15,1 0 0-15,5 2 0 16,-1 2 0-16,5 1 0 16,2-1 0-16,1 1 1 15,-1-1 0-15,1-1-1 16,-1 1 0-16,-1-2 0 0,-2 0 0 15,2-1 0-15,-3 1 0 16,3-2 0-16,-2 2 0 16,5 0 0-16,-1-2 0 15,-3 1 0-15,1 1 0 16,0 0 0-16,-2-1 0 0,-2 1 0 16,2-2 0-16,-2 0 1 15,0 0-2-15,2 0 1 16,2 0 0-16,0 0 1 15,0 0-1-15,1-3 1 16,1-2-2-16,-3-1 2 16,1 3 2-16,-2-3 2 0,2 3-4 15,-3-1 1-15,-1-1-1 16,4 1-1-16,-3 1 1 16,2-1-2-16,-2 0 2 15,-1 1-1-15,-1-2 1 0,2 1-1 16,-3-1 1-16,1-1-2 15,-2 1 2-15,0-1-1 16,4 1 0-16,-1-2 0 16,0 0 1-16,2 0-1 15,-1 2 1-15,0-2-1 0,-1 1-1 16,-1-1 3-16,1 2-2 16,-3-2 0-16,0 1 1 15,2 1-1-15,0-1 0 16,-4 3 0-16,0-1 1 15,2 0-1-15,-3 3-1 16,3-3 2-16,0 2 0 0,1-3 1 16,0 3-2-16,1-1 0 15,-1-1 0-15,-2-1 0 16,1 1 1-16,-2-1-1 16,-2 1 1-16,-2-3 0 0,-4 3 1 15,0-3 6-15,-3 4 3 16,-4-4 0-16,-2 2 2 15,1-2 5-15,-3-3-7 16,-1-1 1-16,2-1-6 16,-2-4-2-16,0-2-3 15,0-1 2-15,-2 0-1 16,-3-3-1-16,-2 2 0 0,-1-1 1 16,-2 1 1-16,-2-1 0 15,0 0-1-15,-3 2 0 16,1-3-2-16,-3 4 1 15,2-2-1-15,-2 0 0 16,1 2 0-16,1-1 1 0,-3-1-2 16,1 2 2-16,-3-2-2 15,-4 1 0-15,0-2 0 16,-3 2 1-16,-2-2-1 16,-2 2 2-16,1 1 0 0,-3 2-1 15,5 0 0-15,-1 2 1 16,0 0-1-16,0 1 1 15,0 1-2-15,-1 1 2 16,-2 0-1-16,-6 3 0 16,1 0-1-16,-4 3 2 15,-1 0-1-15,-1-1 0 0,1 4 0 16,1 1 0-16,0 1-1 16,-1 0 1-16,5 0 0 15,-1 0-1-15,1 0 2 16,-2 0-1-16,3 0-1 15,-3 5 1-15,-2 0 1 16,-1 0-1-16,0 1-1 0,-2-3 1 16,0 1 0-16,3-2 1 15,0-2-1-15,4 0 0 16,1 0-1-16,0 0 2 16,-1 0-1-16,-3 2-1 0,-3-1 2 15,-1 3-1-15,-2-1 0 16,-3 1-1-16,-2 2 1 15,4-3 1-15,0-1-1 16,2 0 0-16,2-2 0 16,1 0 0-16,3 0 1 0,-2 0-1 15,2 0 0-15,-1 0-1 16,-1 0 1-16,0 0 0 16,-6 0 1-16,0 0-2 15,-3 0 1-15,-4 0 1 16,0 0-2-16,6 0 2 15,-3 0-1-15,5 0 0 0,-1-2 0 16,4-2 0-16,-2 0 0 16,0 1 1-16,-2-1-2 15,-3-1 0-15,-2 0 0 16,-6 2 1-16,-5 3 1 0,1-3-1 16,1 1-1-16,1 2 1 15,4-1 1-15,7-1-1 16,2 0 0-16,2 0 0 15,0 1 0-15,-1-1 0 16,-3 2 0-16,1-2 0 16,-5 2 0-16,1 0 0 0,-4 0-1 15,0-1 0-15,0 1 0 16,0-2-1-16,2 0 2 16,4 0 0-16,1-1 0 15,6 0 1-15,1 2-2 16,3-1 0-16,-2 2 1 15,-1 0 1-15,1 0-2 0,0 9-5 16,-4 0-3-16,-1 1 6 16,-5 5 1-16,2-5 1 15,1 3 1-15,1-2 0 0,3 1-1 16,5 1 2-16,0 1-2 16,5 2 1-16,2 4 0 15,3 1-1-15,0 1 1 16,2 1-1-16,3-2 1 15,0 2 1-15,4-1-2 16,6 1 1-16,1 4-1 16,3 1 3-16,4 4-3 0,6 4 1 15,0 6-2-15,13 4 3 16,10 7-3-16,13-2-1 16,13 8 3-16,10 4 0 15,14 6 0-15,12 9 1 0,3 14-3 16,5 11-37-16,4 12-27 15,-5-7-39-15,-12-8-51 16</inkml:trace>
  <inkml:trace contextRef="#ctx0" brushRef="#br0" timeOffset="174756.1553">24182 16579 86 0,'11'0'81'0,"-2"2"-77"0,8 3-5 16,10 1-1-16,7 4 1 16,10 1-23-16</inkml:trace>
  <inkml:trace contextRef="#ctx0" brushRef="#br0" timeOffset="174990.511">25880 16620 369 0,'4'0'-4'0,"12"0"13"0,-10 0-9 15,2 0-1-15,2 0-58 16,-6 4-27-16,-4-3-38 16</inkml:trace>
  <inkml:trace contextRef="#ctx0" brushRef="#br0" timeOffset="190710.2837">19307 8446 231 0,'3'0'-2'0,"1"-2"50"0,-1-5-15 16,2 1-11-16,5 4-13 16,-1 0-5-16,5 2-4 15,4 0 1-15,6 0-1 16,1 0 1-16,4 0-1 15,3 4 2-15,4 0-2 16,1 0 1-16,1-1 0 16,-1 2-1-16,5-1 0 0,1-1 2 15,2 1-2-15,5 1 0 16,2 1 1-16,4-1-2 16,2 2 2-16,5-1-1 15,-1 1-1-15,6-2 2 0,2-1-1 16,3-3 1-16,2 3-1 15,-6-4 0-15,6 2 0 16,-7-2 0-16,-2 0 0 16,-1 0 0-16,-4 0 0 15,-2 0 0-15,-7 0 0 0,-2 0 0 16,-5 0-2-16,-7 0-7 16,-9 0-5-16,-9 0-6 15,-10 0-1-15,-8 1-21 16,-5 1-11-16,-21-2-29 15</inkml:trace>
  <inkml:trace contextRef="#ctx0" brushRef="#br0" timeOffset="191147.9661">19103 8487 149 0,'-19'-8'13'16,"3"1"15"-16,5 0 5 15,8 1 18-15,1 3 5 16,2-2-40-16,9 0-3 15,16-1-12-15,6-3 4 0,10 2-1 16,9-3-2-16,15 2-2 16,6-1 0-16,9 2 1 15,8 2-1-15,9-1 0 16,3-1 1-16,5 2-5 16,0-2 6-16,3 0-1 15,0 1 0-15,-1-2-1 0,3 0 0 16,-3-1 0-16,1 1 1 15,-2-2-1-15,-3 5 1 16,-8 2-1-16,-7 3-1 16,-8 0 2-16,-10 7-2 0,-14 11-43 15,-14 3-45-15,-23 2-60 16</inkml:trace>
  <inkml:trace contextRef="#ctx0" brushRef="#br0" timeOffset="192835.5478">8610 17013 210 0,'-8'0'45'0,"3"0"-8"16,2-5 9-16,-1-1-21 15,1 1-3-15,1-1-9 0,2 0-1 16,0 0-6-16,0-3-4 16,3-3-1-16,10-1 0 15,7-3 0-15,7-2-3 16,5-5-10-16,9 0 8 15,6-4 2-15,3 0-5 16,4-1-1-16,2-3 3 0,1 4 8 16,-4 1-5-16,2 2 4 15,-5 1-1-15,1 2-1 16,-3 5 0-16,-6-2-4 16,0 4-11-16,-4 1-2 15,-4-1-4-15,-5 5-16 0,-6 2-1 16,-9 1-44-16,-9 5-5 15</inkml:trace>
  <inkml:trace contextRef="#ctx0" brushRef="#br0" timeOffset="193414.0305">7915 16890 291 0,'0'0'45'15,"0"0"-20"-15,2 0-23 16,8-2 5-16,7-3-6 16,3 1-1-16,6-2 1 15,6 1-1-15,7 0-2 16,5-1 5-16,7 0-4 0,5-2 2 15,6 1 0-15,3 0-1 16,3-2 0-16,2 2 1 16,2 0-2-16,-2 0 2 15,-2 1-1-15,3 3 1 16,0-2-1-16,-3-1 0 0,2-1 0 16,-4 2 0-1,3-3 0-15,-2 1 0 0,-3 4 0 16,-3-3 0-16,-1 4 0 15,-7 2-3-15,-6 0-27 16,-6 0-16-16,-7 2 3 16,-9 6-26-16,-5 0 27 0,-11 3 11 15,-4 0 3-15,-5-1 6 16,-2 1 1-16</inkml:trace>
  <inkml:trace contextRef="#ctx0" brushRef="#br0" timeOffset="193882.7468">8268 16885 105 0,'17'-8'89'0,"1"1"-90"16,3-2 6-16,8-1-5 15,5-1 6-15,8 2 3 16,4-2 1-16,6-3 1 16,8 1-4-16,2 1-1 15,5-2-3-15,3-1 1 16,0 3-3-16,2-3 0 16,-4 1-1-16,-2 2 0 0,-1 1 1 15,-4 0 0-15,-5-1-2 16,-4 4 3-16,-4 2-2 15,-6-1 0-15,-1 1 1 0,-9 3-1 16,-5 3-1-16,-5 0-22 16,-10 0-34-16,-5 0-26 15</inkml:trace>
  <inkml:trace contextRef="#ctx0" brushRef="#br0" timeOffset="194226.4773">8499 16931 158 0,'18'0'5'16,"6"0"11"-16,15-4-7 16,7-6-2-16,10-3-2 15,12-1 4-15,6-1 1 0,4 1-9 16,9 2 0-16,1 1 0 15,0 2-14-15,-3-2-189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6:17.591"/>
    </inkml:context>
    <inkml:brush xml:id="br0">
      <inkml:brushProperty name="width" value="0.05292" units="cm"/>
      <inkml:brushProperty name="height" value="0.05292" units="cm"/>
      <inkml:brushProperty name="color" value="#FF0000"/>
    </inkml:brush>
  </inkml:definitions>
  <inkml:trace contextRef="#ctx0" brushRef="#br0">6264 5343 2 0,'-3'-7'19'0,"-1"0"2"0,1-1-5 16,-1-2-7-16,-1 3-5 15,2-1-1-15,-1 0-2 16,0-1 0-16,2 3-1 15,0 0 2-15,2 0 1 16,0 1 12-16,0 2-4 0,0 2 1 16,0-3-1-16,0 2-2 15,0 0 0-15,0-2-2 16,0 0-3-16,-2 0 2 16,1 3-2-16,1-2 1 15,0 1 1-15,0-1-5 16,0 3 0-16,0-2 0 0,-2 1 1 15,2-2-2-15,0 3 2 16,0-1-1-16,0-2 0 16,0 3 2-16,0 0 0 15,0-2 0-15,0 1 1 16,2 1-1-16,-1-2 1 0,1 2 1 16,0-2-1-16,-2 2-2 15,2 0-1-15,2 0-1 16,1 0 0-16,-1 0-1 15,3 0 0-15,0 0 0 16,1 0 0-16,0 0 0 0,1 0-4 16,0 0 12-16,4 0-6 15,1 0-1-15,2 0 2 16,0-2-1-16,4 1 1 16,0-3-5-16,1 1 6 15,3 1-1-15,-1-1-1 16,3 1-1-16,1-2 1 0,-1 1 0 15,1 0-1-15,3 2 2 16,1-1-2-16,-1-1 0 16,4 0 0-16,-1-1 1 15,3-1-1-15,2 2 0 0,3 1 0 16,3-1 2-16,-2-1-2 16,3 3-2-16,2-1 2 15,1-2 0-15,-1 4 2 16,2 0-2-16,-3 0 0 15,0 0 0-15,-2 0 0 0,3 0 0 16,-2 0-13-16,1 0 23 16,1 0-10-16,4 0 1 15,-2 4-1-15,5-1 2 16,-1 1-2-16,0-1 1 16,1 1-1-16,-2-3 1 15,2 4 0-15,-6-1-1 16,5-1 0-16,-1 0 0 0,-2 0 0 15,0 0 1-15,5 1-1 16,-1 2 0-16,-1-2 0 16,3-1 2-16,-2 1-2 15,1-1 0-15,-3 1 1 0,-1-1-2 16,-3 4 1-16,2-1 0 16,-5 0 0-16,2 0 1 15,-6 2-1-15,2-1-1 16,-2 0 1-16,-1-2 0 15,0-3 0-15,-1 2 0 16,-1-1 0-16,1-1 0 0,-2 0 0 16,0-2 0-16,1 0 0 15,-1 0 0-15,-1 0 0 16,-1 0 1-16,1 0-1 16,-4 0 1-16,0 0-2 0,-1 0 2 15,-1 0-2-15,-1 0 1 16,-2 0 0-16,2 0 1 15,-1 0-2-15,2 1 2 16,-1 2-1-16,3 1 0 16,0 0 1-16,3 4-1 0,-1-3-3 15,4 3 4-15,-1 4 0 16,1 1-17-16,-1 0-22 16,-5 3-36-16</inkml:trace>
  <inkml:trace contextRef="#ctx0" brushRef="#br0" timeOffset="5110.3879">6714 6338 88 0,'0'-4'35'16,"1"-2"-21"-16,1 3-6 16,3-2-4-16,-1 1-3 15,2-3 3-15,1 1-2 16,2-1-2-16,-4 2 1 0,3-4 0 15,0 2 0-15,3 0 3 16,-1-1-2-16,5 1 3 16,1 0-1-16,4 2-3 15,2 2 1-15,1-3-1 0,0 2 0 16,6 3 0-16,0-1-1 16,-1 0 0-16,5-1 1 15,2-1-1-15,2 3 1 16,1-3 0-16,3-2 1 15,1 1 0-15,2 0-1 16,4 1 1-16,1 2-1 0,1 1 1 16,5 1 0-16,5 0-1 15,5 0 1-15,1 0-2 16,4 0 2-16,2 0 0 16,-4 0-1-16,4 0-1 15,0 0 1-15,2 0-1 16,-1 0 3-16,2-4-1 0,5 0-1 15,1 1 0-15,4-1 2 16,0-1-3-16,1 2 1 16,6 1-1-16,-2-2 0 15,3 0 1-15,0 2-1 0,2-1 0 16,2 1 1-16,-3 0-1 16,1-1 1-16,0-1 1 15,-2 1-1-15,0 3 2 16,3-2 0-16,-5 2-2 15,2 0-1-15,-1 0 1 16,0 0-1-16,-4 0 3 0,2 4-4 16,0 3 1-16,-1-2 1 15,1 2-1-15,0 1 2 16,-2 0-5-16,0-3 6 16,-2 1-5-16,0-2 2 0,1-3 4 15,-1-1 0-15,2 2-1 16,2-2-2-16,-3 0 4 15,0 0-1-15,-1 0 0 16,-3 0-11-16,-1 0 35 16,1 0-24-16,1 0-2 15,1 0 1-15,-3 0 0 0,3 0 0 16,-2-2 1-16,-5 2-3 16,0 0 3-16,-3 0-1 15,-1-1 5-15,-3 1-6 16,4 0-1-16,-4 0 1 15,-5 0-1-15,-3 0 0 16,-7 0 0-16,-3 3-1 0,-9 8 0 16,-7 0-1-16,-4 6-1 15,-10 1-3-15,-5 5-66 16,-7 4 24-16,-1-4-21 16</inkml:trace>
  <inkml:trace contextRef="#ctx0" brushRef="#br0" timeOffset="5844.6988">15101 6452 217 0,'18'0'4'0,"4"-10"-1"16,2 2 7-16,7-1-2 15,4 0-2-15,4 0 3 16,2 2 2-16,3-1-5 16,4 1 2-16,2 2-5 0,2 0 0 15,9 1-2-15,4 1-4 16,3-1 7-16,7 0-3 15,3 1 5-15,6-2 6 16,2 1-10-16,4-1 2 0,2-3-2 16,1 1 2-16,2 2-2 15,6 0 1-15,1-1-4 16,0 1 3-16,3-2-2 16,-1 2 1-16,1-2-1 15,-3-1-1-15,-5-1 2 0,-1 4 1 16,-1-1-2-16,-6 3 0 15,-6-1 0-15,-9 4 0 16,-4 0-3-16,-9 7 3 16,-8 4-1-16,-11 6-13 15,-5-3-83-15</inkml:trace>
  <inkml:trace contextRef="#ctx0" brushRef="#br0" timeOffset="8828.8985">9138 8701 185 0,'21'-11'-1'0,"9"-2"2"15,7 3 1-15,6-4-6 16,6-2 5-16,0-1-5 16,-3 0-28-16,-10-3-112 0</inkml:trace>
  <inkml:trace contextRef="#ctx0" brushRef="#br0" timeOffset="9781.9213">8531 8653 359 0,'-22'5'13'0,"5"-5"-12"15,2 0 0-15,3 0 0 0,6 0-3 16,5 0 2-16,1 0-3 16,0 3-6-16,5 1-4 15,12 0 7-15,7 1 8 16,10 6 0-16,11 1 1 16,7 2-2-16,9 6 3 15,13 5-4-15,3 2 1 16,9 7 0-16,4 1-2 0,3 6 4 15,2 3-1-15,-1-2 1 16,-5 8 3-16,-4-5-4 16,-6-1 1-16,-7-2 0 0,-6-9-2 15,-6-7-1-15,-9-7 0 16,-5-7-1-16,-7-10 3 16,-9 0 0-16,-8-2 1 15,-15-6 1-15,-7-17-39 16,-10-12-166-16</inkml:trace>
  <inkml:trace contextRef="#ctx0" brushRef="#br0" timeOffset="10094.3877">9572 8249 390 0,'-16'-37'-3'16,"0"3"6"-16,1 6 0 15,5 8 12-15,1 7-3 16,1 8 0-16,0 5-7 16,-3 10-11-16,-4 18 4 0,-2 16 2 15,-5 19-2-15,-5 17 4 16,0 16-2-16,0 15 0 16,-4 12 1-16,-3 3-1 15,0 5 1-15,-1 2-2 16,-3-2 2-16,2-6-1 0,4-4 1 15,1-5 0-15,3-8-1 16,2-4 1-16,3-3-1 16,-3-2 0-16,-2-5 0 15,-8-15-64-15,-12-20-306 16</inkml:trace>
  <inkml:trace contextRef="#ctx0" brushRef="#br0" timeOffset="11579.2329">11203 9363 403 0,'0'-6'1'0,"0"-7"-2"16,0 3 1-16,2 5 0 0,-1-2 0 15,3 3 4-15,-1 2-4 16,-1 0 0-16,2 1 1 16,-3 1-1-16,1-2 1 15,-2 2-1-15,2-1 1 0,-2 1 0 16,3-4 1-16,-3 2 1 16,5-4 3-16,0-2 9 15,5 0-10-15,9-5-3 16,8-2-2-16,7-3-1 15,14-7 1-15,6-7-1 0,12-7-2 16,7-2-28-16,0-9-49 16,0-6-65-16</inkml:trace>
  <inkml:trace contextRef="#ctx0" brushRef="#br0" timeOffset="12063.5955">13442 9357 138 0,'7'0'185'16,"2"-11"-183"-16,3-3 3 16,10-4-1-16,5 0-5 15,6-3 12-15,2-4-4 16,12-3-1-16,5 0 0 0,9-5-4 15,3 3-2-15,9-4-2 16,2 0-58-16,-3 0-71 16</inkml:trace>
  <inkml:trace contextRef="#ctx0" brushRef="#br0" timeOffset="12469.7878">16087 9296 371 0,'23'-6'3'0,"3"-12"-1"15,11-2-1-15,10 0 0 16,8-2 0-16,4-4 2 0,4-1-4 16,5 4 1-16,0 0-11 15,-2 0-59-15,-5-1-64 16</inkml:trace>
  <inkml:trace contextRef="#ctx0" brushRef="#br0" timeOffset="12797.873">18506 9020 49 0,'34'0'12'0,"2"2"-10"0,-1-2-3 16,4 2 0-16,-2-2-2 15,-1 0-27-15</inkml:trace>
  <inkml:trace contextRef="#ctx0" brushRef="#br0" timeOffset="12860.3675">18818 9024 46 0,'29'0'54'0,"-2"0"-13"15,2 0-8-15,3 0-16 0,2 0-13 16,2-7-44-16</inkml:trace>
  <inkml:trace contextRef="#ctx0" brushRef="#br0" timeOffset="16250.9105">15606 10780 316 0,'0'-10'8'0,"0"-5"-1"15,0 3-10-15,0 1 14 16,2 3-9-16,3-2-2 16,0 1 2-16,0 4-1 15,1 1 1-15,-2 0-5 0,1 1 5 16,-3 0-2-16,0 3 2 16,1-2-3-16,-3 0 2 15,0 2 0-15,0 0-1 16,0-2-2-16,0 1 6 15,0 1-7-15,-3-4 2 0,-4 4 6 16,-3-1-3-16,0-1-1 16,-4-2 1-16,-3 4-2 15,-1-1-1-15,-3 1 1 16,-6 0-2-16,0 0-3 0,-4 0-3 16,1 0 7-16,-1 1 1 15,-3 3-1-15,2-1 2 16,-4-3-1-16,2 4 0 15,-4-4 2-15,0 0-2 16,-3 0 0-16,-2 0 1 16,2 0 0-16,-4 0 2 0,-2 0 0 15,3 0-2-15,-2 1 2 16,2 5-2-16,-3 0-2 16,2 1 1-16,-2-4 2 15,-1 2-2-15,1-4-1 16,-1-1 2-16,-3 3-1 0,1-3 1 15,0 0-1 1,-4 0 0-16,0-3 0 0,0 2 0 16,-1 1 0-16,-5 0 1 15,-1 0 1-15,0 4-3 16,-1 3 3-16,-1 1-3 16,0 5 1-16,2 2 0 0,0 1-1 15,-2 0 2-15,2 2-2 16,-2-1-1-16,5 1 1 15,-1 0-1-15,10 0 2 16,1 3 0-16,5 1 0 0,5 1 0 16,1 4 0-16,3-1 0 15,3 5 0-15,4 1-2 16,2-2 1-16,5 2 1 16,1-2 0-16,4 1-1 15,2-1 0-15,6 3 1 16,1-3-2-16,6 0 1 0,0 0-2 15,6 1-11-15,7 1 11 16,5-4-2-16,6 1 3 16,3-1 0-16,7-2 1 15,7 0 3-15,0 1-2 16,3 0 0-16,5-2 0 16,3 4-2-16,1-3-1 0,7-1 4 15,3-2-1-15,6 0-1 16,4-5 3-16,6 0-2 15,3-6 1-15,6 1-6 16,4-4 9-16,1-2 1 0,6 0-4 16,-1-3 0-16,0-1-1 15,1-3-5-15,-1 0 7 16,-1 0-2-16,0 0 1 16,3-7-1-16,-2-1 4 15,2-3-6-15,1-4 4 0,2 1 1 16,-3 0-1-16,0 0-2 15,-3 0 3-15,-2-1-3 16,0 2-1-16,-7 1 3 16,-1-1-3-16,-3 3 1 15,-2-3 0-15,-4 1 1 16,2-3-5-16,-7 1 6 16,-3-4-9-16,-1 3-7 0,-5-5-10 15,-3 0 13-15,-3-3 12 16,-5 0-12-16,-4-2 14 15,-8 0-2-15,-7-2 1 16,-5 2 0-16,-9 2 1 0,-6 0 0 16,-5-2 11-16,-4 1 3 15,-5 1-5-15,0 0-7 16,-1 0 8-16,-12-2-8 16,-5-2 9-16,-5 4-9 15,-4-2 2-15,-4 0-1 0,-6 0-4 16,-6-2-1-16,-4 2-1 15,-2 0 1-15,-4-2-1 16,-7 2 0-16,-1 3-1 16,-3-2 1-16,-5-1 1 15,-5 3-1-15,-4 0 1 16,-5 0-2-16,-5 2 1 16,-4 1 1-16,-4 1-2 0,-7 2 1 15,-3 1 0-15,-3 1-1 16,-4 4 3-16,-8 0-3 15,-1 0 1-15,-5 3 0 0,-2 2 1 16,-9 3-2-16,1 2 3 16,0 0-2-16,-6 11-1 15,-3 7 0-15,-7 5-7 16,-5 9-20-16,1 5-87 16,-8 0 9-16</inkml:trace>
  <inkml:trace contextRef="#ctx0" brushRef="#br0" timeOffset="20704.0616">12374 7179 399 0,'0'-34'-36'16,"-2"0"41"-16,-11 6 1 16,4 3 1-16,-1 7 2 15,-2 2-2-15,4 5 1 0,-3 4-5 16,3 2-2-16,-4 5-3 15,-2 0 3-15,-8 9-3 16,-5 12 2-16,-8 8 1 16,-5 10 1-16,-7 11-1 15,3 5 0-15,0 6-1 16,7 3 0-16,4 0 1 16,10 0-1-16,9-1-1 0,6-6 0 15,8-3 0-15,8-11-3 16,11-8-9-16,8-10-3 15,5-13 3-15,4-6 3 16,1-6 11-16,2-2-5 16,0-10 3-16,2-5-2 0,1-1-24 15,-1-3-20-15,3-2 17 16,0-2-8-16,-3-2 3 16,-1-3-2-16,-2 0 9 15,-4-3 15-15,-5 5 13 16,-6 1 1-16,-9 0 9 0,-7 4 2 15,-5 4 10-15,-2 3 1 16,-5-1-1-16,-8 5-9 16,-3 3 2-16,0 0-4 15,3 4 14-15,-1 3 2 16,2 2-11-16,-3 2-11 0,3 7-3 16,-1 3-2-16,1 4 3 15,3 0-1-15,1 2 1 16,4-4-1-16,3-1-1 15,1-4-1-15,0 0-2 0,5-6 1 16,5-1 3-16,2-2-1 16,6 0 14-16,3-9-10 15,3-1-1-15,3-5-7 16,-2-3 2-16,-2 1-34 16,-2-3 12-16,-2 2 11 15,-7 0 11-15,1 1 2 16,-6 4 8-16,-2 0 30 0,-3 8-13 15,3 0-2-15,2 5-19 16,1 0-6-16,1 0 1 16,3 0 0-16,8 0-1 15,-3 2 2-15,0-2-1 16,1 0 1-16,0 0-1 0,0-4 0 16,0-3-2-16,0-2-25 15,-3 2-6-15,1-2 7 16,-3 0-8-16,-1-2 12 15,-5 2 5-15,-2-2 4 0,-5 1 11 16,0-1 1-16,0-1 2 16,0-3 1-16,0 3 9 15,0 1 3-15,0 0-6 16,5 6-3-16,0 4 0 16,0 1-2-16,2 0-5 15,-2 5 1-15,2 7 1 0,1 1 3 16,1-3-2-16,-2 3-1 15,0-4 2-15,0-4-1 16,-1-1 0-16,-1-3 1 16,0-1 1-16,2 0-3 15,-1 0 3-15,3-3 4 0,0-4-1 16,-1-2-4-16,2-7 0 16,-1 4 1-16,-1-7 4 15,-2 3 17-15,2-1-8 16,-5-1-4-16,1 0 6 0,-1 4-11 15,0-1-2-15,-1 7-2 16,0 0 2-16,-2 4 0 16,3 3 0-16,2 1-5 15,0 0 0-15,0 0-1 16,2 0 2-16,2 3-2 16,1 5 0-16,0-1 1 0,-1 3 0 15,2 3 0-15,0-1-1 16,1 1 2-16,-1-1-2 15,1 1 1-15,-3-3 0 16,2-2-4-16,-2-3 3 16,-2 0 1-16,-1 1 0 15,0 1-2-15,-3-1 2 0,0 1-6 16,-1-2 2-16,-2 2 1 16,0 2 2-16,0-2 0 15,0-2-3-15,0 1 8 16,-2-3-14-16,-3-1 14 0,4-2-5 15,-3 0 16-15,2 0-15 16,0-4-23-16,-4-3-15 16,5-3-32-16,-3-7-145 15</inkml:trace>
  <inkml:trace contextRef="#ctx0" brushRef="#br0" timeOffset="21453.9717">13368 7086 297 0,'2'-1'5'0,"2"-10"-3"15,1-2 3-15,1-1-2 0,1 0 0 16,-2-4 1 0,4 2-4-16,-6-4-2 0,2 1 1 15,-5-1-2-15,0 4 3 16,0-2-1-16,-3 6 2 15,1 1 2-15,-1 4-2 16,1 5 0-16,-1 2-10 16,-3 7 5-16,-1 11 8 0,-1 4-4 15,0 4 1-15,-1 5-1 16,2-1 1-16,4 0-1 16,-2-3 0-16,5-4-1 15,0-3 1-15,0-4 0 0,0-4-3 16,8-7 1-16,3-1-3 15,-1-4 3-15,3 0 6 16,3-9-2-16,0-7 1 16,2-3 5-16,0-3 1 15,1-6-1-15,-2-1 16 16,3-3-14-16,-3 2 1 0,2-1-3 16,-5 3-7-16,-5 6 2 15,-3 4-3-15,-3 6 2 16,-3 9-1-16,0 3 4 15,-5 0-6-15,-4 3-1 0,-2 13 4 16,0 0-1-16,3 4-1 16,3 1 0-16,5-2-1 15,3 0-3-15,9-5 0 16,0-3-4-16,1-3 7 16,0 0 1-16,-5-3-2 0,0 0 5 15,-4 1-3-15,-4 5-1 16,0 4-1-16,0 7-1 15,-15 6 7-15,-8 15-3 16,-15 7 5-16,-14 5-5 16,-20 1-111-16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6:55.610"/>
    </inkml:context>
    <inkml:brush xml:id="br0">
      <inkml:brushProperty name="width" value="0.05292" units="cm"/>
      <inkml:brushProperty name="height" value="0.05292" units="cm"/>
      <inkml:brushProperty name="color" value="#FF0000"/>
    </inkml:brush>
  </inkml:definitions>
  <inkml:trace contextRef="#ctx0" brushRef="#br0">13913 12717 334 0,'0'0'21'16,"0"0"2"-16,0 0-12 15,0 0 3-15,0 0-7 16,0 0 2-16,0 0-3 0,0 0 1 15,0 0 0-15,0 0-4 16,0 0-2-16,0 0-1 16,0 0-1-16,0 2-2 15,1 11 3-15,3 1-1 16,-2 7 2-16,-1 6-1 0,3 9-1 16,-4 5 1-16,0 7 0 15,0 6-1-15,0 1 2 16,0 6-1-16,0-4 1 15,0-6-1-15,0-4 0 16,0-7 0-16,3-9 0 16,7-6-1-16,0-6-4 0,3-6 6 15,7-1 2-15,2-2 0 16,2-2 0-16,5-4-2 16,6-4-31-16,0 0-83 15,-1-14-140-15</inkml:trace>
  <inkml:trace contextRef="#ctx0" brushRef="#br0" timeOffset="421.8309">14297 13419 403 0,'0'0'48'16,"0"0"-25"-16,1-10-21 15,9 2 1-15,0-7-3 16,3-2-1-16,0-5 7 0,-1-6-3 16,1-7-6-16,-4-5-5 15,-2-4-1-15,0-6 6 16,-2-4 1-16,1 0-1 16,-2-1 4-16,-1 3-1 15,0 6 0-15,3 5 2 16,-1 5 1-16,1 9 5 15,-1 8 3-15,1 6-6 0,2 4-5 16,4 9-2-16,2 0 1 16,4 11-2-16,3 12-1 15,4 11 3-15,0 9 1 0,-1 9 0 16,3 3 1-16,-6 4-1 16,-1-6 0-16,0-1 1 15,-4-9-1-15,0-4 0 16,-3-7 0-16,-3-3 0 15,-7-4-18-15,-3-7-47 16,-7-11-97-16</inkml:trace>
  <inkml:trace contextRef="#ctx0" brushRef="#br0" timeOffset="609.3183">14453 13262 525 0,'0'-18'7'16,"11"-5"7"-16,10-2-15 15,9 3-8-15,12 1-11 0,8 0-18 16,1-3-41-16,-1 3-71 16</inkml:trace>
  <inkml:trace contextRef="#ctx0" brushRef="#br0" timeOffset="953.052">13871 13793 270 0,'0'0'49'16,"6"0"-23"-16,11-3-20 0,9-8-1 15,8-3 4-15,13-3 7 16,9-4-4-16,10 0-3 16,5-5-2-16,8-2 2 15,4-1-4-15,2-3 1 16,-1 2 22-16,-4-1-25 15,-5 5-1-15,-9 2-1 0,-10 9 0 16,-8 1 0-16,-11 10-2 16,-10 4-7-16,-12 0-45 15,-13 4-91-15</inkml:trace>
  <inkml:trace contextRef="#ctx0" brushRef="#br0" timeOffset="2187.359">15657 14237 440 0,'0'0'22'0,"0"-7"-14"0,-1 3-2 15,-1 3-6-15,2 1 0 16,-2 0 1-16,1 0 0 15,-3 0-1-15,-1 0 0 16,-4 4-4-16,-4 6 2 0,-6 6-1 16,-5 5 3-16,-3 8-1 15,-9 5-1-15,-4 3-2 16,-2 5 1-16,-5 0 2 16,-3 5 1-16,-3-1 0 15,4 1 0-15,2-2 1 16,4-1-1-16,3-1 0 15,4-6-2-15,7-4 4 0,4-3-2 16,11-6 0-16,5-4 0 16,6-1-4-16,3-1 1 15,14-2-2-15,9 6 6 16,6-3 3-16,7 1 1 0,3 1 0 16,3 2 1-16,-1-3-1 15,3 0 0-15,-5-5-1 16,-2 4 0-16,-1-7-1 15,-4 2-2-15,-1-1 0 0,-4 1 0 16,-2 2-1-16,-9-4-14 16,-5-4-95-16,-11-8-167 15</inkml:trace>
  <inkml:trace contextRef="#ctx0" brushRef="#br0" timeOffset="2781.0429">15875 13934 449 0,'0'-21'9'0,"0"-2"11"15,0-2-12-15,6 0-2 16,-1-2-2-16,4-6 40 16,1-4-35-16,5-9-13 0,2-6-32 15,4-5 15-15,-3 2 6 16,-1-1 6-16,0 5 3 16,-1 4 6-16,-5 7 0 15,1 4 1-15,-1 5 0 16,0 5-1-16,1 8 2 15,3 5-5-15,-1 8-1 0,4 5 0 16,0 0 3-16,4 20-2 16,1 15-3-16,3 12 9 15,2 12-3-15,-3 14 0 16,-2 5 0-16,-3 2 0 16,-1-3 1-16,2-6-1 15,-1-12 0-15,-5-13-1 0,4-11 1 16,-4-12 4-16,-2-9-10 15,-7-12-57-15,-6-2-87 16</inkml:trace>
  <inkml:trace contextRef="#ctx0" brushRef="#br0" timeOffset="2984.153">16026 13693 414 0,'9'-20'17'16,"12"-3"-18"-16,11-2-3 15,10 1 9-15,6-1-16 16,8 0-13-16,2 3-47 0,-1 1-37 16,-3 1-75-1</inkml:trace>
  <inkml:trace contextRef="#ctx0" brushRef="#br0" timeOffset="3859.0831">16643 13551 201 0,'0'-17'80'16,"2"-2"-42"-16,2 0-16 0,-2-5-20 15,0 3-1-15,-2-1-1 16,0 2-2-16,0 3-8 16,-2-1 8-16,-7 5 3 15,-2 4 3-15,-3 7 8 16,-2 2-9-16,-5 1-4 0,-3 13 2 16,-5 7-1-16,1 4 3 15,-3 8 1-15,4-1-2 16,3 3-1-16,9 4 0 15,2-9-1-15,6 3 0 16,3-8 0-16,4-7-1 0,0-6-1 16,0-5-3-16,5-5 0 15,2-2 6-15,5 0 5 16,0-7 11-16,2 0-9 16,4 0-2-16,2 1-5 15,5 4 0-15,-2 2-1 16,4 10-1-16,0 12-2 0,-1 14-4 15,-6 13 4-15,-1 9 2 16,-7 12 4-16,-4-2-1 16,-5-4 0-16,-3-5-1 15,0-16 0-15,0-11 1 16,-5-11-2-16,-1-10 1 0,-1-6 5 16,-2-5 26-16,2 0 0 15,-4-5-17-15,2-7 4 16,1-10-8-16,1-5-6 15,0-10-3-15,7-4-5 16,0-6-1-16,10-1-7 0,8 4-21 16,5 3 5-16,8 5-2 15,-1 3-6-15,8 5-10 16,-4 3-17-16,0 2 4 16,-6 5 22-16,1 0 21 15,-5 2 13-15,-4 4 13 16,-3-3 10-16,-2 3 18 0,-3-2 10 15,2 0-26-15,-2-1-8 16,-2-1-5-16,2 0-6 16,0-2-1-16,1 1-1 15,-4-3-2-15,1 2-9 0,-1 1-1 16,-3 2 7-16,-4 0-1 16,-2 7 5-16,0 1 23 15,-4 5-12-15,-5 2-6 16,-5 0-5-16,-1 12 0 15,-3 10-1-15,2 4-1 0,-2 5-1 16,7 4 2-16,2-2 3 16,9 0-1-16,0-6-1 15,19-4 3-15,5-6-1 16,6-5-4-16,11-7 4 16,1-5-1-16,11 0-10 15,3-10-85-15</inkml:trace>
  <inkml:trace contextRef="#ctx0" brushRef="#br0" timeOffset="4030.9513">17872 13504 350 0,'0'26'5'15,"-4"6"3"-15,-1 10 2 16,3 1-6-16,2 1-2 15,0-2-1-15,14-9-16 0,8-11-109 16</inkml:trace>
  <inkml:trace contextRef="#ctx0" brushRef="#br0" timeOffset="4734.0237">18584 13296 344 0,'0'0'61'0,"0"0"-24"15,3-2-26-15,1-3 0 16,-1-4-5-16,-1 1 1 15,5-2-5-15,-2-5 0 0,0-2-1 16,0-3-1-16,-4 0-3 16,-1-5-8-16,0 2-8 15,-11-1 9-15,-1 0 0 16,-3 7 5-16,1 2 6 0,-3 8-1 16,2 5 1-16,-4 2-2 15,-1 16 0-15,-6 7 0 16,-1 11 1-16,-2 5 0 15,-1 6-2-15,4 1 2 16,5-2 0-16,7-8-1 16,7-4-18-16,5-12-8 0,2-6-9 15,5-7-10-15,9-5 44 16,5-2 2-16,4 0 9 16,0-5-16-16,4-5 17 15,0-3-1-15,2-1-1 16,-2 1 5-16,-2-1 4 0,0 5-3 15,-4 4 1-15,1 5-4 16,0 0-4-16,-5 16-13 16,2 11-4-16,-5 11 10 15,-3 15 1-15,-8 7-3 16,-1 9 3-16,-2 1 0 0,-2 2 3 16,-6-10-1-16,-2-9-1 15,3-13 0-15,4-12-1 16,-1-12 0-16,4-7 1 15,-2-7 0-15,2-2 12 16,0-7 17-16,0-9-15 16,0-9-13-16,0-9-6 0,7-9-6 15,7-5-9-15,3-7-10 16,8-4-20-16,2 1-41 16,2 1-133-16</inkml:trace>
  <inkml:trace contextRef="#ctx0" brushRef="#br0" timeOffset="5437.1042">18983 13369 250 0,'5'-1'63'0,"-4"-5"-13"16,-1 2-19-16,2-2 5 0,2 1-21 16,-3-2-5-16,3 0-6 15,-1-2-1-15,-1 0-3 16,0-2 0-16,-1-3 1 15,1-2-1-15,-2-2 0 16,0-1-3-16,0 0-4 0,-2-2 3 16,-3 3 1-16,-2 4 2 15,0 4 1-15,-2 5-3 16,0 5 3-16,-1 0-1 16,-2 10-6-16,0 12 3 15,1 2 3-15,2 9-2 16,4-1 2-16,3 0-3 0,2-5-1 15,3-3-3-15,14-7-3 16,0-5-1-16,7-5-5 16,3-7-3-16,-2 0 10 15,4 0-9-15,-3-14 12 0,-1-3-1 16,1-6 6-16,-3-1 9 16,1-8-1-16,-1 3 6 15,-2 2-3-15,1 3-1 16,-3 3 2-16,-2 6-5 15,-5 6-1-15,1 7-1 16,-4 2 5-16,-2 0-11 0,-2 4-4 16,1 8 6-16,-2 2 4 15,-2 4 1-15,-2 0-4 16,0-2 1-16,0-1-4 16,0-3-2-16,-2-3 6 15,0-2 1-15,0-5 0 0,1 2-1 16,1-4 1-16,0 0 3 15,0 0 3-15,0 0 14 16,0-6-5-16,0-7-11 16,3-1-3-16,4-4-1 0,5-1-2 15,3-3-1-15,-1 2 8 16,3 1-10-16,-3 1 4 16,0 7 3-16,0 5-2 15,0 2-1-15,-2 4-2 16,0 0-1-16,5 8-1 0,-5 9-3 15,3-1-19 1,-3 3-1-16,4-1-28 0,-3-2-10 16,1-6-12-16,4-6-65 15</inkml:trace>
  <inkml:trace contextRef="#ctx0" brushRef="#br0" timeOffset="6296.4176">19862 13014 264 0,'0'-22'20'16,"0"5"26"-16,-4 6-17 16,-4 0-11-16,-4 9-9 0,-2 2-7 15,-2 7-2-15,-4 13-1 16,-1 7-2-16,-1 7 0 16,-2 5 1-16,5 2 1 15,4 0-1-15,5-4-20 16,6-6-15-16,4-8 13 0,9-9-10 15,9-7 26-15,1-7 0 16,7-1 9-16,1-17 8 16,-5-2-5-16,-2-7 12 15,-1-3-14-15,-7-7 15 16,-2-8 4-16,-5-3-4 16,-3-6-14-16,-2-3 12 0,0 2 1 15,0 0 7-15,0 7 3 16,-4 4-5-16,1 12-4 15,-1 9-3-15,0 7-6 16,-1 7 2-16,-1 7-7 16,-1 2-3-16,0 8-3 0,-1 11 2 15,0 8-1-15,3 9 0 16,-1 5 0-16,6 7-1 16,0 4 1-16,4-1 0 15,5 3-2-15,4-4-2 16,1-5-3-16,2-5 5 0,2-5-1 15,2-9 0-15,-1-3 0 16,4-11-4-16,1-6 2 16,1-6 6-16,2-2-3 15,-1-14 5-15,2-7-13 16,-1-3 6-16,1-7-1 16,-2-4-5-16,-4 0 1 0,-5-1-28 15,-2 3 24-15,-6 0 12 16,-3 8 14-16,-2 7 20 15,-2 5-1-15,-2 8-4 16,0 7-3-16,0 4-21 0,-6 12-4 16,-2 6 1-16,1 5 1 15,0 6 0-15,1-1 0 16,4-4 0-16,2-3-2 16,0-5 0-16,10-4 0 15,2-7 1-15,4-2-6 16,4-5-1-16,0-2 9 0,0 0-1 15,2-9-1-15,2-6 3 16,-4 2 1-16,-1-9-2 16,-2 0 1-16,-2-1 0 15,2 3 2-15,-7-1-1 16,4 5 5-16,-6 3 7 16,-1 8-6-16,-2 5-4 0,2 0-6 15,1 9-17-15,1 11 16 16,0 3 2-16,0 5 3 15,4 1-1-15,0 4-15 16,8-7-30-16,-1-7-55 0,5-8-52 16</inkml:trace>
  <inkml:trace contextRef="#ctx0" brushRef="#br0" timeOffset="6437.0324">20900 13047 368 0,'3'11'66'15,"-1"5"-66"-15,-2 10 2 16,0 11-4-16,0 11 1 16,-3-3-3-16,3-1-94 15</inkml:trace>
  <inkml:trace contextRef="#ctx0" brushRef="#br0" timeOffset="7358.879">21477 12402 265 0,'2'12'40'0,"3"3"-45"16,0 4 4-16,3 10-1 0,3 8 4 15,4 8 12-15,0 3 9 16,0 4-11-16,4 0-4 16,0-5 1-16,4-2-3 15,1-2-2-15,-1-7 0 16,2-6-2-16,0-5-2 0,0-7-61 16,1-6-23-16,-4-10-22 15</inkml:trace>
  <inkml:trace contextRef="#ctx0" brushRef="#br0" timeOffset="7780.6843">21983 12673 318 0,'5'-18'17'16,"-2"7"14"-16,4 4-1 16,1 5-17-16,1 2-12 15,1 0-3-15,5 8 1 16,-3 6-3-16,3 2 4 0,-1 4 0 15,-4-1-1-15,2 2 1 16,-2-1-3-16,-6-6 0 16,1 1 0-16,-3-8 2 15,0-2-1-15,-2-1 2 16,0-4 2-16,0 0 2 0,0 0-4 16,0-5 2-16,0-6-1 15,0-5 1-15,0-4-2 16,0-3-2-16,1-4 5 15,5 2-3-15,1 2 1 16,-1 2 0-16,2 5-2 16,0 3 0-16,1 6 3 15,1 1 7-15,5 6-7 0,1 0-1 16,2 13-3-16,1 1 1 16,1 8 2-16,1 5-6 15,-4 3 5-15,0 2-2 16,-3 3-9-16,0-4-32 0,0-6-48 15,1-7-6-15</inkml:trace>
  <inkml:trace contextRef="#ctx0" brushRef="#br0" timeOffset="9171.2116">22550 12494 297 0,'0'-10'15'0,"0"1"20"0,0 3-28 16,0 6-2-16,-4 0-6 15,-1 10-30-15,-4 5 21 16,1 8 8-16,0 6 2 16,-3 0-1-16,4 1 1 15,3 0 0-15,4-3 0 0,0-2 0 16,1-3 0-16,13-4-1 15,3-8-10-15,3-3 6 16,2-5-7-16,1-2-25 16,2-5 11-16,-2-9 7 0,-1-2 22 15,-3-2 6-15,1-2 7 16,-3 0 26-16,-3-1-12 16,-2 1-3-16,0 2-16 15,-5 3 3-15,-2 3 12 16,0 2 3-16,-1 7-8 15,-2 3-6-15,2 0-18 0,1 5-2 16,-2 7 3-16,6 4 4 16,1 2 0-16,2 0 0 15,2-2 0-15,-1-5-2 16,3-2-6-16,0-2-9 16,0-6-6-16,-1-1 3 15,-1 0 8-15,-1-8 1 0,-3-5-6 16,2-1-16-16,-7-2-7 15,-2 0 15-15,-3-2 11 16,0 3 7-16,-7 2 12 16,-8 3 27-16,0 5-19 0,-5 1-14 15,1 3 0-15,0 1 2 16,4 0-2-16,3 0 0 16,4 0 0-16,1 0 0 15,4 0-1-15,3 0 1 16,0 0 4-16,0-2 8 0,10-3 0 15,5-1-13-15,7-1-2 16,5-2 10-16,4 2-1 16,-1-2-1-16,2 4 0 15,-1 1 4-15,-1 4-7 16,-1 0 0-16,-3 0-5 16,0 11-2-16,-5 5 3 15,-2 2 0-15,-3 1-1 0,-4-1 1 16,-3-1-1-16,-2-2 1 15,-3-4 0-15,-2-2 1 16,-2-4 0-16,0-1-1 16,0-2-1-16,0-2 9 0,0 0 2 15,0-4-2-15,0-6-5 16,0-3-1-16,3-8 0 16,0-1-2-16,5-1 1 15,3 2 0-15,-2-1 3 16,4 6-5-16,1 4 1 0,2 3 2 15,0 7-3-15,0 2 5 16,2 0-4-16,-3 4 0 16,4 8-1-16,-2 2 2 15,-2 2-1-15,0 0 1 16,-3-1 0-16,-2-1 1 16,-3-5-1-16,-2 0-5 0,-5-4-10 15,2-3 6-15,-2-1 1 16,0-1 1-16,0 0 20 15,-2-5 3-15,-1-7-1 16,-3-3-1-16,3-4 6 0,-3-3-2 16,6-1-6-16,0-1-9 15,0 0 1-15,0 5-7 16,6 1 0-16,1 5 2 16,-2 2 2-16,2 6 0 15,-2 3-2-15,3 2-1 0,-1 0-8 16,2 4-4-16,-2 7 4 15,2-1 0-15,2 4 8 16,-2 1 1-16,2-2-1 16,-1 0 0-16,1-1-4 15,2-4 4-15,-3 3 1 16,4-8 1-16,-4 1-9 16,-1-4-2-16,2 0 6 0,-2 0 8 15,1-7-3-15,2-4 6 16,-2-1-5-16,-3-4 3 15,2-2-1-15,-3 0 3 16,-1 2 0-16,-1-2 0 0,-3 2-8 16,-1 2 0-16,0 3 5 15,0 4 2-15,-1 2 2 16,-3 5-3-16,-1 0-2 16,-3 5-5-16,1 8-1 15,2 2 2-15,3 7 0 0,2-2 0 16,0 3-1-16,12-2 2 15,10 0-1-15,10-4-16 16,6-11-88-16</inkml:trace>
  <inkml:trace contextRef="#ctx0" brushRef="#br0" timeOffset="9327.4473">24221 12412 393 0,'5'10'63'15,"-4"3"-59"-15,-1 9-11 0,0 12 9 16,0 9-2-16,0 7 2 16,-3 7-2-16,-3 3 2 15,0-3-47-15,3-10-95 16</inkml:trace>
  <inkml:trace contextRef="#ctx0" brushRef="#br0" timeOffset="10327.4644">24845 11982 444 0,'-4'-14'7'0,"-2"2"8"15,1 5-8-15,3 2 0 16,1 2-6-16,-1 3 0 16,0 0-2-16,-1 6-1 15,1 8-1-15,2 4-1 16,0 7 2-16,0 6-1 16,0 2 2-16,2-1 1 0,5-2 0 15,-4-5 0-15,0-5 0 16,1-11 1-16,-4-2 0 15,0-5 1-15,0-2 4 16,0 0 0-16,0-7-3 16,-7-6-2-16,0-5 0 0,-2-7-1 15,-4-3 1-15,-1-6-2 16,-4 1 2-16,1-8-1 16,-4 3-1-16,-2-2 1 15,2 3 0-15,-1-2 0 16,4 2 0-16,6 1 0 15,3 5 0-15,4 1 0 0,5 3-5 16,5 6-14-16,14 4-17 16,8 0-5-16,5 2-40 15,2 2-8-15,-1-1-53 16</inkml:trace>
  <inkml:trace contextRef="#ctx0" brushRef="#br0" timeOffset="10546.2391">24721 12079 372 0,'0'0'39'0,"7"-14"-14"15,15-4-17-15,8 3-9 0,11-7 3 16,8 0-1-16,3 0 0 15,5-1-19-15,-4 4-36 16,-6-1-65-16,-6 2-57 16</inkml:trace>
  <inkml:trace contextRef="#ctx0" brushRef="#br0" timeOffset="10764.9741">24909 12270 268 0,'-3'9'31'15,"1"-8"29"-15,2-1-46 16,2 0 3-16,12-1 0 16,6-8-11-16,11-2-4 15,4-5-3-15,8-2-5 0,4-3 14 16,-2-4-67-16,-3-4-74 15</inkml:trace>
  <inkml:trace contextRef="#ctx0" brushRef="#br0" timeOffset="10952.443">25295 11966 318 0,'0'-1'51'16,"-3"-3"-7"-16,3 3-15 15,1 1-31-15,12 0 0 16,3 10 2-16,8 5 0 15,1 3 1-15,5 4 0 0,-1 0 0 16,0 1 0-16,-6-2-37 16,-3-4-28-16,-8-7-24 15,-6-8 6-15</inkml:trace>
  <inkml:trace contextRef="#ctx0" brushRef="#br0" timeOffset="11139.9002">25414 11897 281 0,'-13'2'30'0,"-1"7"-28"15,-2 9-3-15,-1 3 2 0,2 8 0 16,2 1 5-16,6 2-3 16,3 0-2-16,4-2 1 15,5-5-7-15,10-6-26 16,4-8-54-16,3-6-50 15</inkml:trace>
  <inkml:trace contextRef="#ctx0" brushRef="#br0" timeOffset="11546.1315">25695 11968 277 0,'17'-3'32'0,"-1"3"-8"15,0 0-17-15,3 11-5 16,-4 6 0-16,5 10 0 15,0 0-1-15,-2 3 0 16,-1 1-1-16,0-1 2 16,-3-7-2-16,-3-5 1 0,-4-6 1 15,-2-5-2-15,-3-5 0 16,-2-2 5-16,-2 0 16 16,-10-12 32-16,-6-6-40 15,-6-8-14-15,-5-3-4 16,0-9 4-16,0-1 2 15,6-2 0-15,2 2 1 0,9-3 0 16,7 9-2-16,5 3 4 16,0 5-8-16,9 5-2 15,9 8 5-15,3 2 0 16,8 10 2-16,0 0-2 16,3 10 1-16,-3 8-2 0,-2 4-1 15,-12 8-2-15,-5 3-8 16,-10 4 11-16,-5 3-4 15,-15 4-19-15,-2 1-37 16,-2 1-30-16,5-3-38 0</inkml:trace>
  <inkml:trace contextRef="#ctx0" brushRef="#br0" timeOffset="12030.4712">26352 12971 462 0,'-10'0'2'0,"5"-4"7"16,5-1-2-16,1 1-3 0,20 4-4 16,6 0 0-16,8 0 2 15,11 4 0-15,9 1-3 16,2 3-12-16,3 0-9 16,-1-2 3-16,-5-1-6 15,-6-1 2-15,-4-4 9 0,-10 0 13 16,-7 0-5-16,-6 0 18 15,-3 0 6-15,-6-2 0 16,-1 2-4-16,-2 0-9 16,-5 0-3-16,-1 4-6 15,-3 8 0-15,-5 3 8 16,-12 8-2-16,-9 5 1 0,-12 9 1 16,-12 13-2-16,-14 13 0 15,-19 13-2-15,-12 16 1 16,-19 20-1-16,-17 18 1 15,-18 11-1-15,-12-2-97 0</inkml:trace>
  <inkml:trace contextRef="#ctx0" brushRef="#br0" timeOffset="13999.1837">28873 11168 267 0,'0'31'1'16,"0"-2"-1"-16,0-2-1 0,-3-2 7 16,1-7 18-16,-3-7-7 15,0-10 30-15,-4-1 35 16,-2-3-61-16,-5-12-14 15,-2-2-1-15,-1-7-4 0,-3-4-1 16,0-6 0-16,-2-7-1 16,2-8 0-16,2-6 0 15,0 0 0-15,4-4 1 16,6 2-1-16,2 2 0 16,6 7 1-16,2 2 1 15,5 4-3-15,13 6 2 0,6 3-1 16,1 6-4-16,4 8 6 15,-1 6-4-15,-3 11 4 16,-3 2-4-16,-8 15-1 16,-6 10 2-16,-8 5 2 15,0 5 1-15,-11 7 0 16,-2-2 0-16,5 1-2 0,2 3 1 16,6 0-30-16,4-4-36 15,8-4-53-15,5-7-37 16</inkml:trace>
  <inkml:trace contextRef="#ctx0" brushRef="#br0" timeOffset="14639.7617">29053 10918 393 0,'0'0'-17'15,"0"-4"19"-15,0 4 2 16,0 0-5-16,0 2-5 16,0 11 4-16,0 2 2 15,0 5-1-15,7 0 0 0,-4 1 1 16,0-3 1-16,-1-4-1 16,0-3 1-16,-2-6 0 15,0-5 3-15,0 0 8 16,-2-9 1-16,-5-3-8 0,1-6-1 15,1-3 2-15,0-1 0 16,1-1-5-16,2 0 0 16,1 3-1-16,1-1 1 15,0 6-1-15,0 1 2 16,0 3-4-16,0 1-5 16,5 2 5-16,5 3 3 15,3 3-1-15,0 2-1 0,3 0-1 16,-4 7-1-16,3 8-8 15,-1 5 14-15,-2 1-1 16,3 1-2-16,-1-5 0 16,3-2 0-16,-2-5-2 15,2-5 6-15,1-5-4 0,2-2 2 16,0-8 3-16,0-8 2 16,-3-1-1-16,2-4-4 15,-6-1 0-15,-2-1 1 0,-8 2-1 16,-3-2 0-16,-3 1-3 15,-9 5 4-15,-7 4-1 16,0 2 0-16,-1 6 0 16,3 3 1-16,0 4-2 15,5 0-1-15,1 8-2 16,5 2-1-16,5 1-29 16,1-3-15-16,0-2-23 0,8-6 34 15,9-2-16-15,-3-13 23 16,4-6-49-16</inkml:trace>
  <inkml:trace contextRef="#ctx0" brushRef="#br0" timeOffset="14936.6432">29316 10647 109 0,'9'-34'19'16,"-1"-5"7"-16,-1 1 12 0,-4-1-3 16,1 5-7-1,-3 6 7-15,1 4-1 0,-2 10-4 16,0 5-13-16,0 6-4 16,0 3-5-16,0 7-12 15,2 14 3-15,-1 13 0 0,3 12 0 16,1 11 0-16,3 8-1 15,3 0 4-15,1-2-1 16,4-9-1-16,8-14 1 16,-5-11-2-16,5-13-4 15,-3-11 16-15,0-5-10 16,-4-5 4-16,-3-9-3 0,-4-4 1 16,-4-2-1-16,-4-3-1 15,-2 3-2-15,0 5-2 16,-5 0-11-16,-8 8 6 15,-3 7-5-15,-4 5-52 16,-2 16 10-16,-7 8 18 16,2 9-7-16,-7 8-53 0</inkml:trace>
  <inkml:trace contextRef="#ctx0" brushRef="#br0" timeOffset="15405.3227">28827 12282 277 0,'0'2'138'0,"-1"1"-138"16,-6 1 0-16,-5 5-2 16,4 2 2-16,-3 7 1 0,-2 1-1 15,-1 5-1-15,4 1 1 16,-5 1 0-16,3-1 0 15,-2 0 1-15,4 0-1 16,3-4 0-16,4 1-1 16,3-4 0-16,0-2 0 15,3 0-2-15,14-2-1 0,5-2-1 16,11 1-1-16,9 0 0 16,9-3 3-16,7 3 5 15,4-2 0-15,6-3 1 16,0-2-29-16,3-6-69 15,-1-6-34-15</inkml:trace>
  <inkml:trace contextRef="#ctx0" brushRef="#br0" timeOffset="15858.415">30339 11779 427 0,'-17'-5'-6'0,"4"-9"9"16,2 5-1-16,4 2 1 0,7 4-1 15,0 0-2-15,7 1-13 16,12 2 7-16,7-1 13 16,8 1-6-16,6 0 2 15,1 0-3-15,2 0-22 16,2 0-8-16,-4 0-8 16,1-2 2-16,-3-2 15 0,0 4 0 15,-8-3 22-15,-6 3-1 16,-5 0 2-16,-9 0-1 15,-6 10-3-15,-5 10 1 16,-14 9 35-16,-11 10 6 16,-9 15 1-16,-12 8-18 0,-3 14-7 15,0 5-8-15,-2 6-6 16,3 9 0-16,3 3 0 16,2-5-19-16,-4-6-179 15</inkml:trace>
  <inkml:trace contextRef="#ctx0" brushRef="#br0" timeOffset="17311.447">16054 14705 450 0,'-10'-25'14'15,"3"0"-1"-15,2-4-5 0,5 3-5 16,0-1 1-16,0-2 1 16,5 3 2-16,2-1-4 15,3 4-3-15,2 1 1 16,0 6 0-16,0 4-1 15,7 4 0-15,-3 5-2 0,3 3 0 16,7 7-1-16,-3 9 2 16,-2 11-1-16,-1 7 0 15,-5 3-6-15,-8 11 1 16,-7 2-2-16,0 2 2 16,-15 6-10-16,-7-7-9 15,-9-1-1-15,0-8-13 0,-1-5 14 16,3-5 21-16,1-10 6 15,4-6 0-15,7-5 2 16,2-6-1-16,3-3 13 16,0-2-1-16,7 0 7 15,0-2 1-15,1-5-4 0,3 0-11 16,1 0 7-16,0 0-2 16,0 2-2-16,3 2-13 15,13 3 3-15,5 0 1 16,8 13-1-16,5 9-1 15,7 4 1-15,1 5 1 0,4 2-2 16,0-2-46-16,-5-10-59 16,-4-10-22-16</inkml:trace>
  <inkml:trace contextRef="#ctx0" brushRef="#br0" timeOffset="17702.0379">16642 14636 446 0,'-7'14'16'0,"1"0"-16"16,5 8 0-16,1 4-3 15,0 4-1-15,12 2 2 16,3 2 0-16,4-5 2 0,3-4 1 15,1-8-5-15,3-4-2 16,-4-10-5-16,0-3 4 16,-2-12 8-16,-4-11 10 15,0-10-9-15,-3-4 2 16,-5-6-1-16,-5 0 0 16,-3-4 4-16,-8 2 4 0,-8 2-3 15,-7 6 2-15,-4 6-3 16,-4 12 2-16,1 6 5 15,-3 13 0-15,6 4-19 16,6 21 3-16,1 10 1 16,12 18-3-16,4 6-21 0,4 8-16 15,18-3-22-15,9-7-67 16</inkml:trace>
  <inkml:trace contextRef="#ctx0" brushRef="#br0" timeOffset="18701.9659">19023 14294 411 0,'-1'0'14'0,"-3"-1"9"16,4 1-12-16,0 0-8 16,0 5-3-16,2 13-3 15,7 9 2-15,1 6 1 0,7 12 1 16,0 9 0-16,1 3 2 15,2 0-1-15,0-1-1 16,-4-6 1-16,2-8-1 16,-5-13-2-16,-3-6-20 15,-3-11-11-15,-3-11-7 0,-4-1-26 16,0-15 52-16,-11-8-30 16,-4-8 7-16,-4-5 37 15,1-1 20-15,-1-4 26 16,0 0 3-16,4 0-16 15,1 4-15-15,2 3 2 16,7 4 5-16,3 7-1 16,2 4-14-16,0 7-7 0,9 5-5 15,7 5 0-15,0 2-1 16,6 0 1-16,3 10 0 16,-2 3 0-16,6 5 1 0,0-4 1 15,-2-1-2-15,3-6-8 16,-1-7-1-16,2 0 4 15,-4-12 4-15,1-6-8 16,0-9-1-16,-1-1 6 16,2-7 2-16,3 0 7 15,-3 1-2-15,3 1-3 16,-4 5 7-16,-5 9-3 0,1 3-2 16,-5 6 1-16,-1 7 0 15,1 3 5-15,-4 14-3 16,4 9 3-16,-4 15 4 15,5 5-2-15,0 8 1 16,0 3-7-16,1-1-1 0,1-1-1 16,3-2-1-16,-2-3-10 15,1-7-50-15,1-4-90 16</inkml:trace>
  <inkml:trace contextRef="#ctx0" brushRef="#br0" timeOffset="20436.2131">22441 14037 459 0,'-19'-21'5'16,"7"0"-1"-16,2-1-2 0,5 2-2 15,3 4-4-15,2 1-2 16,0 0 2-16,7 5-5 15,6 6 0-15,3 4-7 16,2 2-3-16,6 19-2 16,-5 11 13-16,0 15-7 0,-6 5-2 15,-6 4-2-15,-7 4-19 16,-3-7-4-16,-9-5-8 16,-7-7-20-16,4-7 32 15,-5-9 38-15,4-7 20 16,1-4 21-16,3-7 4 0,2 0-14 15,-2-7-8-15,5 0 1 16,0 0 24-16,-1-5-8 16,3-6-12-16,-2-3-14 15,5 0-2-15,-1-2-1 16,1 3-6-16,2 1 0 16,0 3 1-16,7 6 6 0,8 3-5 15,2 0-5-15,7 1-3 16,5 11 2-16,3 3 2 15,4 2-2-15,3 0-1 16,1-1 1-16,1-2-3 16,0-3-29-16,-2-9-84 0,-7-2-85 15</inkml:trace>
  <inkml:trace contextRef="#ctx0" brushRef="#br0" timeOffset="20608.083">23013 14163 469 0,'5'-2'19'16,"-5"-9"8"-16,0 7-19 16,0 3-6-16,0-1-2 15,0 2-20-15,0-4-36 16,4-1-15-16,5-2-80 16,0-6-41-16</inkml:trace>
  <inkml:trace contextRef="#ctx0" brushRef="#br0" timeOffset="20764.3214">23232 13991 374 0,'15'11'13'0,"-3"1"-2"15,3 8 3-15,0 1-1 16,7 4-5-16,-6 0-4 16,-5 0-2-16,-6-2 0 15,-5-3-40-15,-3-7-66 16,-15-6-95-16</inkml:trace>
  <inkml:trace contextRef="#ctx0" brushRef="#br0" timeOffset="20889.3124">23162 14052 438 0,'-4'-38'14'16,"4"1"15"-16,0 3-19 0,7 0 1 16,10 4-9-16,4 1-2 15,9 2-3-15,7 1-18 16,8-3-37-16,-3-1-115 15</inkml:trace>
  <inkml:trace contextRef="#ctx0" brushRef="#br0" timeOffset="23076.7394">25329 13368 231 0,'-3'-12'6'0,"-4"-4"10"16,7 4-2-16,0-2-4 15,0 6-2-15,5 2 13 16,4 6-16-16,4 0-4 0,-3 9-3 16,0 12-1-16,-3 8-5 15,-6 8 12-15,-1 1-2 16,0 2 0-16,-10 1 1 16,-7-2-1-16,2-5 0 15,-5-4-1-15,0-3 1 0,0-7 0 16,-3-2 9-16,1-6-9 15,3-4 9-15,0-3 12 16,-1-5 8-16,5 0-6 16,-2-2-5-16,5-9-5 15,3-1-5-15,1-5-3 0,5 3-1 16,3-2-3-16,0 3 3 16,3 3 0-16,9 3-2 15,3 5-7-15,4 2 6 16,2 5-2-16,0 8-2 15,3 5 3-15,7 1-2 16,1 6 1-16,11 0 0 0,5-1-3 16,13-2-29-16,4-5-43 15,0-12-47-15</inkml:trace>
  <inkml:trace contextRef="#ctx0" brushRef="#br0" timeOffset="24545.927">29481 12186 243 0,'-11'-11'-19'0,"3"0"27"16,-2 1 2-16,3 3-2 15,2 1 0-15,0 3 10 0,3-2-9 16,-3 1 1-16,2 0-2 16,-1 1 4-16,1-1-3 15,0 1 1-15,1-1 0 16,-3 1 1-16,3-1-3 16,-2 2-5-16,3 0 1 15,-6 0-1-15,6 2-3 0,-3 0 1 16,-1 0-1-16,0 2-1 15,-2 9 0-15,-5 3 1 16,4 2-1-16,-3 7 1 16,2-3-1-16,2 5 0 15,0 2 1-15,7-1-1 0,0 2-3 16,0-7 1-16,7-3 1 16,1-6 0-16,4-1-2 15,2-8 5-15,-1-3-4 16,-1 0 10-16,3-3 9 15,1-8-10-15,2-1-2 16,-4-3-1-16,1-2 1 0,-7 0 1 16,1-2 0-16,-5 1 4 15,-3-2 2-15,-1 2-1 16,0 3-2-16,-8-2 6 16,-5 5 0-16,-3 1-7 0,-3 5-4 15,-5 6-4-15,-1 0 2 16,-2 10-6-16,1 6-43 15,6-2-25-15,3-1-36 16,10-5-98-16</inkml:trace>
  <inkml:trace contextRef="#ctx0" brushRef="#br0" timeOffset="24717.7762">29537 12120 421 0,'5'0'9'0,"-5"0"10"0,0-4-6 16,3 3-12-16,1 1-2 16,4 0-1-16,-1 0-8 15,1 3-22-15,6-3-23 16,-4 0-72-16,-1-3-85 16</inkml:trace>
  <inkml:trace contextRef="#ctx0" brushRef="#br0" timeOffset="26249.1597">29772 11990 171 0,'-3'-5'18'0,"1"-1"11"0,-2-1-11 15,4 1 14-15,-2 1-16 16,0 0 1-16,2 2 2 15,-2-1 0-15,1-1-9 16,1 5-2-16,0 0-4 16,-2 0-2-16,2 0-4 0,-2 10 1 15,-1 4 0-15,1 6 1 16,-2 3-1-16,3 4 1 16,1 1 0-16,0 0 0 15,0 0 1-15,0-6-1 16,8-2-3-16,3-9 0 15,0-4-2-15,3-3 0 16,-1-4 12-16,3 0 3 0,-1-7-2 16,-1-6-4-16,-2 1 0 15,1-2 4-15,-4-1-6 16,-2 1 1-16,-1 3 0 16,-3 1-1-16,-1 2 2 15,-2 1 1-15,0 4 7 0,0-1-2 16,0 4-4-16,0 0-3 15,0 0-3-15,0 5-2 16,0 7 2-16,-3 3 0 16,3 0-1-16,0 3 2 0,0-3-1 15,0 3-1-15,5-2 0 16,2-4 1-16,0 3-4 16,1-4-58-16,-5-4-13 15,-1-4-56-15</inkml:trace>
  <inkml:trace contextRef="#ctx0" brushRef="#br0" timeOffset="26671.0148">30098 11982 347 0,'8'-12'3'16,"-2"6"4"-16,1-2-1 15,-2 5-5-15,-2 3-2 16,1 0-3-16,-1 0 0 0,-3 0-10 16,3 3 1-16,-3 1 5 15,0 0 7-15,0-2 5 16,-6 0-2-16,-3 3 0 16,-5 0 1-16,-1 0-3 15,-2-2 1-15,2 1 0 0,1-1 1 16,1 1 3-16,4-3 2 15,4 1 0-15,0 1-2 16,3 0-5-16,2 2-3 16,0 0-3-16,4 1-2 15,6 1 2-15,7 0 11 16,2 0 11-16,3 0-2 0,3 4-2 16,-1-2-2-16,0 3-4 15,-2-3-2-15,-7 4-2 16,-2 1-1-16,-9 3 2 15,-4 0-2-15,-9-1-50 16,-11-5-61-16</inkml:trace>
  <inkml:trace contextRef="#ctx0" brushRef="#br0" timeOffset="26796.0077">30034 11970 394 0,'15'-42'18'0,"12"-4"13"16,16-7-14-16,12 2-7 15,13 2-4-15,6 2-6 16,-2 2 0-16,-12 2-96 16</inkml:trace>
  <inkml:trace contextRef="#ctx0" brushRef="#br0" timeOffset="28108.5232">29332 12867 243 0,'21'-12'-12'0,"7"-6"16"15,6 2 3-15,3-4-1 0,12 4-4 16,5-5-3-16,7 0 1 16,9-5 8-16,1 2-3 15,7-3 10-15,4-2-7 16,-1-1-5-16,4 0 0 0,-1 1 4 16,-3 0-2-16,-4 1-3 15,-5 3-3-15,-9 2-1 16,-4-1-3-16,-10 7-1 15,-8 1-15-15,-11 5 15 16,-6 2 7-16,-10 2-1 0,-5 3 3 16,-8 4-3-16,-1 0-3 15,-17 2-8-15,-10 9-24 16,-5 3 16-16,-16 6-25 16,-8 1-16-16</inkml:trace>
  <inkml:trace contextRef="#ctx0" brushRef="#br0" timeOffset="28155.3698">30156 12554 28 0,'-77'28'59'0,"-2"-1"-58"0,2-2-27 16</inkml:trace>
  <inkml:trace contextRef="#ctx0" brushRef="#br0" timeOffset="28499.1004">29151 12921 202 0,'-29'11'6'0,"9"-4"7"16,8-2-6-16,6-3-4 15,2 0-3-15,4-2-5 16,6 0-10-16,10 0 24 0,8-8 9 16,5-4-3-16,12-1-6 15,3-4-3-15,8-3 8 16,8-1-11-16,6-4-1 16,7-2 3-16,5 0 1 15,3-1-3-15,9-1 3 16,-2-1-1-16,5-2-2 0,-1 0 2 15,3-1 3-15,0 1-4 16,-5 2 6-16,-6 2-7 16,-5 1-1-16,-6 4 1 15,-8 4-8-15,-13 1 11 16,-3 5-4-16,-11 0-2 0,-8 6 0 16,-10 2 1-16,-11 5-7 15,-9 0-43-15,-20 0-63 16</inkml:trace>
  <inkml:trace contextRef="#ctx0" brushRef="#br0" timeOffset="34686.366">16068 14127 184 0,'-14'0'16'16,"2"0"-1"-16,2-4 2 0,0 0 5 16,3-1-11-16,0 0 9 15,2 1 5-15,2-1-14 16,3-2 1-16,0 3-5 15,0-3-4-15,0 0-3 16,7 0 0-16,5 0-1 16,4-1 2-16,5 3-1 0,1-2 0 15,7 3 0-15,0 1-1 16,1-1 2-16,2 1-1 16,2 1-13-16,0-3 13 15,0-1 10-15,0-1-9 16,3-2 0-16,2-3 0 0,1-1 0 15,3 1 0-15,-2-1 1 16,4 6-2-16,2-2 1 16,-3 4 0-16,7 1 0 15,0 4-1-15,-3 0 3 16,0 2-3-16,-3 0 1 16,-1 1 0-16,-9-3 0 0,-4 0 0 15,-2 0 0-15,-8-1 0 16,-1-6 4-16,0 0-4 15,-5-3 2-15,2 3-3 16,-1 0 3-16,2-2-3 0,-8 4 1 16,4 0 0-16,-2-1-1 15,-2-1-1-15,2 0 2 16,-4-4-1-16,1-1 2 16,1-2-1-16,-3-1 1 15,0-1 0-15,-2 0-2 0,0-2 2 16,-2 1 0-16,2-3-1 15,-2-3 0-15,1-2-2 16,-1-4 2-16,1-1-1 16,-2-2 0-16,-1-2 1 15,-1-2-1-15,0 3 1 16,0-4 0-16,-5 0 0 0,-4-1 0 16,0 1-1-16,-2-1 1 15,-3 1-1-15,1 4 1 16,-1 1 0-16,-1 1 3 15,2 2 5-15,-1-1-3 16,4 5-1-16,-4 0-1 0,3 0-2 16,2 2 0-16,-1 2 1 15,2 1-2-15,-1 0 0 16,0 2 1-16,0 1 1 16,0-1-1-16,0-2-1 15,0 3 1-15,0-3-2 0,-2 2 1 16,3-2 1-16,-2 1-3 15,0 1 1-15,-3 3 2 16,-2-2-1-16,2 1-1 16,-4 1 1-16,-2 3-1 15,-3 0 2-15,0-1-1 16,0 2-2-16,1 1 2 0,-2-1 0 16,-1 2-2-16,2 2 2 15,2 0 0-15,-6-1-5 16,3 7 7-16,-3-1-4 15,2 0 0-15,0 2 3 16,-1 0-1-16,2 0 2 0,-3 0-2 16,4 0 0-16,-4 0-2 15,-1 5-2-15,4 4 1 16,-4-2 1-16,2 1 2 16,-2-1 1-16,2-2 0 15,-2 1-1-15,2-1-1 0,-6 2 1 16,0 0 0-16,-4 2-1 15,-3 5 0-15,-1 1-1 16,-3 4-6-16,-1 3 2 16,0 4-3-16,-2 3 4 0,4 3 1 15,-2 4 2 1,0 1-5-16,-1-3 3 0,3 2 1 16,0-1 0-16,1 2 5 15,6-4-4-15,2 3 1 16,3 1-2-16,5 2 4 15,0 3-5-15,2-3 1 0,7 5 2 16,1-7-3-16,6 3 2 16,2-2-3-16,5 1 0 15,1 3 1-15,1-1 1 16,10 4 4-16,3 1-3 16,6-5 0-16,7 1 1 0,3-12 0 15,6-3-3-15,5-10 1 16,8-8-1-16,3-3 4 15,8-5 2-15,4-1-1 16,6 2-2-16,3 0-52 16,5 3-50-16,-3 4-61 15</inkml:trace>
  <inkml:trace contextRef="#ctx0" brushRef="#br0" timeOffset="35936.2875">16164 16374 331 0,'-20'0'7'15,"-1"1"-5"-15,5 2-1 16,-1 2 0-16,5 0 1 16,3 2-2-16,0 0 0 15,3 4 0-15,1 3-1 0,0-3 2 16,2 5-2-16,-3 2 1 16,0-2 1-16,-1 3-1 15,-2-1 0-15,-1 1 1 16,-1-4-1-16,0 1 1 0,-1-1-1 15,1-4 1-15,0-1-1 16,1-1 1-16,2-2-1 16,3 1 0-16,-1-3 0 15,3 2 0-15,3 0 0 16,0-2-1-16,0 5-2 16,3 0 1-16,6 3-1 0,6 2-1 15,2 3 1-15,7 4 1 16,5 3 2-16,1-2-5 15,3-1 5-15,4-3-2 16,-3-4-1-16,5-5 0 16,-5-4 0-16,1-3 6 15,-2-1 1-15,-5-2 0 0,-1 0-2 16,-1 0 6-16,-2 0-2 16,-4 0-2-16,-1 0 0 15,-6 0 1-15,-2-2 0 16,-1 2-1-16,-4-2-1 0,1 2 2 15,-5 0 0-15,2 0-1 16,-4 0-12-16,0 0-67 16,0 0-44-16</inkml:trace>
  <inkml:trace contextRef="#ctx0" brushRef="#br0" timeOffset="36545.6046">16687 16444 128 0,'-9'-13'200'16,"-4"1"-196"-16,1 1 4 15,2 0 9-15,3 1 2 0,4 3 1 16,1 1-8-16,2-1-6 16,0 3-6-16,5 4-1 15,8 0 0-15,1 11-1 16,3 7 2-16,-1 9 1 15,2 8 2-15,-2 6-1 16,-1 6 3-16,-7 1-1 0,-1 2-3 16,-3-2-11-16,-4-7-22 15,0-7 21-15,-6-6 7 16,-2-6 4-16,-5-10 3 16,0-2 1-16,-2-9-2 15,-2-1-1-15,3 0 0 0,-2-7-1 16,2-4 0-16,-3-5-2 15,7 2 3-15,-2-2 11 16,5 1-7-16,2 1 1 16,2 4-2-16,3 1-2 15,0 2-2-15,0 1-3 16,1 2 2-16,10 3-1 0,0 1 1 16,5 0-1-16,4 11 0 15,1 3 1-15,2 6 1 16,6 3 2-16,2 0 3 15,3 0-3-15,0-5-38 16,3-5-36-16,-5-13-14 0</inkml:trace>
  <inkml:trace contextRef="#ctx0" brushRef="#br0" timeOffset="37029.9486">17140 16405 30 0,'-12'3'204'0,"2"-3"-195"16,-3 2-1-16,2 0 13 15,4 1-9-15,0-1-5 0,1 3-3 16,3 0-2-16,1 2-2 16,2 1 0-16,0 2 0 15,0 3-2-15,0-3 0 16,2-1 1-16,3 2-1 16,1-5-1-16,-1-3 1 0,1-1-2 15,1-2-9-15,-2 0 9 16,3 0 24-16,2-2-6 15,1-3-5-15,2 1 2 16,1-1-1-16,4 3 6 0,-2 2-12 16,-1 0-3-16,2 0 1 15,0 7 0 1,-4 4-1-16,2 8 1 0,-4 1 5 16,-4 7 1-16,-6 3-1 15,-1 6 0-15,0 1-12 16,-8-1-48-16,-6-7-20 15,-4-6-44-15</inkml:trace>
  <inkml:trace contextRef="#ctx0" brushRef="#br0" timeOffset="37170.5611">17016 16470 399 0,'3'-43'2'0,"4"-4"-5"15,4-2-9-15,9 2 16 16,-1 3-118-16,1 5-42 16</inkml:trace>
  <inkml:trace contextRef="#ctx0" brushRef="#br0" timeOffset="37529.9307">18150 16531 430 0,'0'-2'9'16,"-5"2"-8"-16,0 2-4 16,3 11 0-16,0 8-5 15,0 6 3-15,2 8-11 0,0 10-9 16,0 5-23-16,0 5-3 15,0 1-27-15</inkml:trace>
  <inkml:trace contextRef="#ctx0" brushRef="#br0" timeOffset="38686.1208">19414 16122 135 0,'2'9'200'16,"-2"4"-201"-16,3 5-3 15,2 10 0-15,2 7 4 16,3 5-1-16,2 3 1 16,1 1 0-16,1-2 0 0,-4-5 1 15,-1-5-1-15,-2-5 1 16,-6-5-1-16,-1-9 1 15,0-1 1-15,0-5-1 16,0-6 7-16,-5-1 16 16,-3 0-2-16,-6-5-13 15,-1-11 4-15,-5-9-14 0,2-4-6 16,-2-7 11-16,3-4-2 16,0-3-1-16,7 2-6 15,2 0 6-15,3 9 2 16,3 5 3-16,2 5-1 0,0 10-1 15,2 3-4-15,7 5-4 16,3 4 1-16,2 4-3 16,6 12 7-16,0 6-1 15,0 1 0-15,3 1 1 16,-3 0 0-16,-1-3 1 0,0-5-1 16,-1-5-1-16,-4-7-1 15,-2-4-8-15,1-8-10 16,0-10 6-16,0-6-4 15,-3-6-7-15,1-5 8 16,-2 0 9-16,2 1 12 16,-3 3-3-16,0 7 3 15,-1 4-4-15,2 2 2 0,0 6-3 16,0 3 2-16,2 2-1 16,-1 6 1-16,3 1-5 15,1 1-5-15,3 17 11 16,-2 7-2-16,6 9-1 0,0 9 5 15,4 8 0-15,4 3-2 16,1 3-1-16,1-2 2 16,-3-3-28-16,-2-10-64 15</inkml:trace>
  <inkml:trace contextRef="#ctx0" brushRef="#br0" timeOffset="38904.822">20266 16248 372 0,'5'21'33'16,"-2"10"-34"-16,2 9 0 15,3 8 0-15,5 9 0 0,5-1 1 16,5-1-7-16,2-5-51 15,4-12-38-15</inkml:trace>
  <inkml:trace contextRef="#ctx0" brushRef="#br0" timeOffset="39607.8816">22354 15773 549 0,'-22'0'7'15,"-1"-1"-6"-15,7-5-5 0,7-1 0 16,3 3-6 0,4-2 0-16,2 0 0 0,0 0-1 15,10 3 8-15,4 1-5 16,6 2 3-16,4 2 1 16,0 10 1-16,1 8-3 0,-1 5-3 15,0 7 2-15,-5 6-5 16,-3 5-1-16,-5 3-4 15,-4 0 2-15,-6 2 2 16,-1-1-5-16,-3-5 13 16,-9-3 3-16,-5-9 2 15,1-4 2-15,-4-9-3 0,0-6 4 16,-1-7 0-16,1-4 15 16,1 0-4-16,3-8 8 15,2-2-8-15,1-1 0 16,4 2-3-16,2-3-5 15,3 3-3-15,4 0-3 0,0 1 4 16,2 2-4-16,9 3 0 16,2 0-2-16,9 3 1 15,0 0 1-15,5 3-1 16,2 9-2-16,2 1-29 16,-3 2-19-16,-7 0-72 0,-2-7-65 15</inkml:trace>
  <inkml:trace contextRef="#ctx0" brushRef="#br0" timeOffset="39811.0163">22767 16002 580 0,'1'-2'12'16,"-1"0"-10"-16,0 2-35 15,0 0 10-15,0 0-8 0,7 0 6 16,0 3 1-16,0 1-35 16,-4-3-70-16,-3-1-70 15</inkml:trace>
  <inkml:trace contextRef="#ctx0" brushRef="#br0" timeOffset="40045.3596">23008 15741 404 0,'3'0'82'0,"12"-2"-69"16,-8 2-17-16,3 0 2 15,7 4 0-15,-3 5 0 16,2 5 2-16,-2 2-3 0,3 6-17 15,-7 8-13-15,-4 0-37 16,-6 4-80-16</inkml:trace>
  <inkml:trace contextRef="#ctx0" brushRef="#br0" timeOffset="40201.5991">22916 15718 530 0,'18'-27'3'0,"-4"-2"-5"16,10-1-33-16,8-3-13 15,4 0-54-15,3 3-60 16</inkml:trace>
  <inkml:trace contextRef="#ctx0" brushRef="#br0" timeOffset="40576.582">24116 15539 552 0,'-14'10'9'0,"-3"0"-9"15,5 8-8-15,4 4 3 0,1 4 3 16,0 6 1-16,4 4-1 15,-1 3 0-15,2 2-16 16,1 2-12-16,1-2-7 16,0-2-6-16,0-9-40 15,0-6-28-15,0-15-49 16</inkml:trace>
  <inkml:trace contextRef="#ctx0" brushRef="#br0" timeOffset="41060.9105">24841 15054 505 0,'4'-3'23'16,"-4"-3"-15"-16,0 6-11 16,0 0-12-16,7 0 5 15,2 3 6-15,4 10 4 0,2 9 1 16,2 3-1-16,-1 5 0 16,2 9-1-16,-4 5-18 15,-3 6-7-15,-4 0-30 16,-5-1-22-16,-2-4 22 0,-3-6-11 15,-11-11 26-15,-1-6 39 16,-4-10 25-16,0-6 13 16,-1-3 5-16,0-3 40 15,4 0-24-15,-2 0-15 16,4 0-9-16,4 0-9 16,2-3-3-16,4 1-1 15,4 0-8-15,0-1-14 0,9 1 0 16,8 2 2-16,4 0-3 15,2 0-5-15,8 3-14 16,-1 1-8-16,7-1-19 16,-3-3-41-16,-4 0-43 15</inkml:trace>
  <inkml:trace contextRef="#ctx0" brushRef="#br0" timeOffset="41467.1426">25326 15106 478 0,'-6'0'13'15,"-4"3"-7"-15,5-1-4 16,5 0-4-16,0-2 0 15,7 0-7-15,8 0-1 16,5 0 13-16,7-2-2 16,4-5-14-16,5-3 1 15,-2-3-2-15,0 1 7 0,0-1 0 16,-2 4 3-16,-1 0 1 16,-6 2-3-16,-2 2 2 15,-6 1 5-15,-3 4-1 16,-5 0 1-16,-1 0-1 0,-5 14 1 15,-1 6 7-15,-2 10 0 16,0 11 1-16,-10 13-4 16,0 10-3-16,-9 7-1 15,-1 8-2-15,-2-2-45 16,-5-8-110-16</inkml:trace>
  <inkml:trace contextRef="#ctx0" brushRef="#br0" timeOffset="43217.0048">26493 14988 261 0,'-14'0'6'0,"-1"0"2"16,1 0 17-16,4 0-1 0,2 0 6 16,-1 0-4-16,4 0 1 15,0 0-11-15,3 0-5 16,2 0-5-16,0 0-6 15,0 0-4-15,0 0-5 16,7 0 6-16,3 0 0 0,9 0-2 16,1 0 8-16,8-4-4 15,2-1 2-15,9 0 4 16,5-3-7-16,0 1-8 16,7-1 22-16,1 1-10 15,6-4-1-15,5 0-1 0,0 1 2 16,8-5-4-16,4 1 6 15,6-3-2-15,4-2 2 16,1-2-2-16,0 2 0 16,4-5 0-16,3 1-3 15,-1-1 2-15,-1-4 0 16,4 0 0-16,1-1-1 0,-5 1 2 16,-5-6-3-16,-1 3 0 15,-4-1 3-15,-4-1 0 16,-3 0 4-16,-2-1 2 15,-3 4 0-15,-2 5-2 16,-6 2-5-16,-7 5 0 0,-5 4 0 16,-12 1 0-16,-4 4 0 15,-8 6 0-15,-8-2-2 16,-2 3 3-16,-4 0-2 16,-4 2 0-16,-4-2 1 15,0 0-1-15,-2 2-4 0,-1 0-6 16,0 0 6-16,0 0-5 15,-6 0-3-15,-4 4-10 16,-6 3-11-16,-2 2-13 16,-4 2-2-16,-2-1 21 15,4-3 2-15,-4-1 6 0,4-2 14 16,1-4 5-16,-1 0-3 16,2 0 4-16,2-8 0 15,2-1 0-15,1 1 7 16,-1-3 17-16,0 2 5 15,2 2 2-15,4-1-5 16,0 3-7-16,1 2-5 16,0 1-4-16,2-1-4 0,-2 1 1 15,6 0 1-15,-3-2 3 16,4 0 2-16,0 3-3 16,0-1-4-16,0-2-9 15,8 1-5-15,8 1 5 0,2-1 7 16,9 1-4-16,4 2-1 15,-1 0 1-15,8 0 1 16,-3 0-4-16,1-2 2 16,0 0 2-16,-2-3-2 15,-2-2 1-15,-3 0-2 0,-2-3 1 16,-3 5 0-16,-2 0 1 16,-7 5-1-16,-2 0 0 15,-2 0-3-15,-4 4 1 16,-2 4 0-16,-3 3 1 15,-2 7 4-15,0 3-2 16,-11 10 2-16,-3 6-3 0,-4 6 2 16,-2 1-1-16,1 1-15 15,-1-5-36-15,2-10-69 16,7-14-134-16</inkml:trace>
  <inkml:trace contextRef="#ctx0" brushRef="#br0" timeOffset="43810.716">29893 13750 301 0,'-12'5'4'0,"2"-1"1"15,1 0-4-15,1 1 1 16,0 6 10-16,-3 1-10 16,0 6 1-16,-3 5-3 0,-1 8 1 15,-3 3-1-15,-3 3 0 16,2 2 2-16,-3-1-2 16,0-6 1-16,3-6 0 15,4-6 0-15,1-9 16 16,4-4 14-16,2-3-2 0,4-2-12 15,1-1-5-15,3 1-6 16,0-2-2-16,0 2-5 16,12 1-5-16,6 3 5 15,7 1 4-15,6 4 1 16,5 1 1-16,5 4-1 16,1-2-2-16,4 4 0 0,0-2 0 15,-1 0 0-15,-2-2-2 16,-7 1 2-16,-3-3-1 15,-7-1 0-15,-2-4 0 16,-6 0-38-16,-4-7-63 16,-1 0-30-16</inkml:trace>
  <inkml:trace contextRef="#ctx0" brushRef="#br0" timeOffset="44232.5531">30212 13840 343 0,'-5'-11'8'15,"1"2"2"-15,-1 7-7 16,-1 2-4-16,1 0-26 0,-1 12 21 16,3 3 4-16,-2 6 0 15,1 4 1-15,0 4 0 16,4 3 0-16,0 2 1 15,6 0 1-15,4-2-4 16,9-5 1-16,0-4-1 16,8-7 1-16,-2-4 3 0,4-8-5 15,2-4 3-15,-3 0 4 16,1-5-7-16,-2-11 6 16,-6-1 1-16,-4-2-2 15,-3-6 3-15,-6 2 4 0,-8-1 7 16,0-1 8-16,-10 2 3 15,-6 2-11-15,-7 0 9 16,-1 1-5-16,-3 4-3 16,4 5-1-16,3 6-7 15,4 1-6-15,4 4-2 16,6 0-3-16,3 7-39 0,3 0-60 16,3-1-4-16,8-6-59 15</inkml:trace>
  <inkml:trace contextRef="#ctx0" brushRef="#br0" timeOffset="44435.657">30623 13830 174 0,'0'0'326'0,"0"-1"-320"16,-4-10 4-16,3 8-9 15,1 3-1-15,0 0-47 16,0 0-39-16,0 0-24 16,0 0 19-16</inkml:trace>
  <inkml:trace contextRef="#ctx0" brushRef="#br0" timeOffset="44904.3848">30911 13493 368 0,'0'-5'11'15,"-8"3"-6"-15,-3 2-2 16,-3 14-3-16,-4 1-1 15,2 4 2-15,0 6 1 16,-1-4 0-16,7 3 1 16,3-6 0-16,3-2 1 0,3-4-2 15,1-1-1-15,0-4 0 16,1-2-2-16,6-1-1 16,2-4-1-16,4 2 0 15,6-2 9-15,1-6-2 16,4-1 0-16,1 4 0 15,1 1 1-15,-4 2-3 16,4 5-2-16,-8 12 0 0,-1 2 1 16,-4 2 0-16,-4 6 2 15,-7-4 0-15,-2-1-2 16,0 1 1-16,-17 2 0 0,-2-2 2 16,-10 1-2-16,-5-1-1 15,-6 1-2-15,-1-4-51 16,0-4-45-16,7-9 16 15,4-7-49-15</inkml:trace>
  <inkml:trace contextRef="#ctx0" brushRef="#br0" timeOffset="45060.6395">30783 13633 418 0,'20'-20'-4'0,"7"-5"5"15,5 3 0-15,7 3-1 16,8-1 0-16,-1 1-59 16,0-3-77-16</inkml:trace>
  <inkml:trace contextRef="#ctx0" brushRef="#br0" timeOffset="45591.8313">31329 13408 377 0,'-4'-14'8'15,"4"-1"13"-15,0 4-14 0,0-1-6 16,5 2-2-16,5 3 2 15,2-2-1-15,2 5 1 16,6 2-1-16,0 2-1 16,1 2 1-16,1 12-1 15,-2 7-3-15,-4 4 3 16,-5 7-1-16,-4 2 1 0,-7 4-1 16,0-1-5-16,-9 4-4 15,-11-1 4-15,-5-3-1 16,-6-5-6-16,-1-3 9 15,-2-8 5-15,5-7 2 16,2-7-1-16,8-5 11 0,3-2 18 16,3 0-4-16,4-5-16 15,2-2-1-15,2-1 0 16,1 3 1-16,1-2-1 16,3 2-2-16,0-2-2 15,1-2-4-15,8-2 0 16,8 0 0-16,-2-1 0 15,7 3 0-15,5 2 0 0,0 5-2 16,-1 2 1-16,1 2-3 16,0 10-15-16,-3 6-4 15,-2-2-14-15,0 2-18 0,2-9-17 16,1-4-5-16,-1-5-51 16</inkml:trace>
  <inkml:trace contextRef="#ctx0" brushRef="#br0" timeOffset="46076.171">31698 13354 386 0,'-8'-8'-16'16,"-3"1"21"-16,3 1 9 0,7 2 3 15,1 1-12-15,0-1-1 16,9 1-9-16,9-1 2 15,5 1 9-15,6-5-5 16,3 4 1-16,2-2-2 16,-1 2 2-16,-1 3-1 15,0-4 0-15,-1 5-1 0,-4-4 0 16,-2 4 0-16,-3-1 1 16,-5 0-1-16,0 1 0 15,-7 0 1-15,-3 0-3 16,-1 0 1-16,-2 0-3 15,-4 2 1-15,0 7 1 0,0-1 0 16,-10 1 8-16,-4 4-4 16,-6-2 0-16,1 5-1 15,-4 0-1-15,-3 5 1 16,3 2 0-16,-3 4-2 16,0 6 1-16,-1 9 1 0,0 2-1 15,4 6 0-15,-4-2 0 16,3 4 1-16,5-6-1 15,1-1 0-15,4-6 1 16,-1-1-1-16,1-3 0 16,-1-3-33-16,-2-8-45 0,-2-12-96 15</inkml:trace>
  <inkml:trace contextRef="#ctx0" brushRef="#br0" timeOffset="46701.1182">30495 14480 152 0,'0'-2'9'0,"0"-3"-4"16,4-4 3-16,6-4 8 15,2 3 5-15,4-5 8 16,2 3-8-16,5-6 3 16,6 4-9-16,3-2 5 0,6-4-6 15,7 2-5-15,3-1-6 16,6-3-1-16,7 3-2 16,4-1 1-16,3 1 0 15,5-1-1-15,-5 0 0 16,0 2 0-16,-2 2-1 0,-2 2-7 15,-8 0-15-15,-3 3 0 16,-7 2-12-16,-3 2-3 16,-8 0 9-16,-8 1-1 15,-7 1-20-15,-5 2-61 16</inkml:trace>
  <inkml:trace contextRef="#ctx0" brushRef="#br0" timeOffset="47154.2218">30341 14601 321 0,'0'0'7'16,"2"-5"6"-16,13-5-16 0,4-1 0 16,10-4 1-16,3-3 14 15,6-1-7-15,5-4 1 16,6-4 8-16,4-3-5 15,6-3 0-15,6-4 0 16,6-2-1-16,5-2 2 0,2-1-3 16,2 2 0-16,0-2-2 15,-7 5 2-15,-7 7-2 16,-5 5-4-16,-12 5-2 16,-8 6 0-16,-5 5 1 15,-7 4-19-15,-7 3-8 0,-1 2-4 16,-8 0-30-16,-5 0-22 15,-2 0-29-15</inkml:trace>
  <inkml:trace contextRef="#ctx0" brushRef="#br0" timeOffset="47701.0532">30794 14346 191 0,'15'-5'7'15,"7"-8"-1"-15,7 1 1 0,7-6-3 16,8-2-2-16,5-3 3 16,7-3-1-16,2-5 7 15,1 1 8-15,0-2-3 16,1 1 9-16,-9 6-18 16,0 2-5-16,-7 5 2 0,-4 6-4 15,-2 3 0-15,-4 2 3 16,-5 1-3-16,-6 3 2 15,-4-1-2-15,-4 4-3 16,-6 0-2-16,-7 0-34 16,-2 7-6-16,-14 6 24 0,-10 1-25 15,-8 4-75-15</inkml:trace>
  <inkml:trace contextRef="#ctx0" brushRef="#br0" timeOffset="47951.0648">31230 14184 142 0,'-41'12'3'15,"-3"1"1"-15,3-1-3 0,0 1-1 16,5-3 0-16,8-1-1 16,4-3 0-16,9-2 3 15,3-3 23-15,11-1 35 16,1 0-11-16,1 0-36 16,13-7-5-16,6-2-8 0,9-2-4 15,9-1 5-15,5-4-1 16,2-2-1-16,4 0 5 15,-2-2-2-15,2-1-3 16,-1 2 2-16,-2 1 2 16,-5 5-12-16,-9 0-33 0,-7 3-40 15</inkml:trace>
  <inkml:trace contextRef="#ctx0" brushRef="#br0" timeOffset="48326.027">30959 14187 229 0,'34'-7'-8'0,"2"-7"22"0,7 0-1 15,3-2 0-15,5-6 5 16,5 1-13-16,1-1-1 16,1-1-2-16,-1 4-2 15,-7 3-3-15,-3 1-47 0,-6 3-41 16</inkml:trace>
  <inkml:trace contextRef="#ctx0" brushRef="#br0" timeOffset="48607.2775">31113 14118 262 0,'-9'0'2'16,"6"0"1"-16,3 0 14 16,2-5-4-16,13-3-5 15,9-1-9-15,5-1 3 0,3-1-1 16,4 0-1-16,-4 2-51 16,0-1-52-16</inkml:trace>
  <inkml:trace contextRef="#ctx0" brushRef="#br0" timeOffset="49857.3376">16597 17396 358 0,'-20'6'-48'15,"-1"-6"65"-15,3 0 28 16,4 0-21-16,4 0-5 16,8-2-5-16,2-2-14 0,0 0-4 15,14 3 3-15,3-3 1 16,5 1 0-16,3 1 1 15,6-1 0-15,-1-1-1 16,4-2-1-16,4-2-2 16,-3-3-5-16,5-2 8 15,3 1 0-15,4-2 2 0,1-2 0 16,8 0-1-16,-3-1 0 16,7 2 0-16,-3-3 0 15,4-2-1-15,-1-2 0 16,-3 2 2-16,1-6-2 15,-6 0 1-15,-4-1 1 0,-2 2-2 16,-9 2-1-16,-1 1 2 16,-7 2-7-16,-2 7-8 15,-10 0 0-15,-5 6-4 16,-5 1-34-16,-7 6-12 16,-2 0-4-16,-18 6-13 0</inkml:trace>
  <inkml:trace contextRef="#ctx0" brushRef="#br0" timeOffset="50904.1395">17132 17204 207 0,'-45'4'-4'0,"2"-3"6"16,3 1-2-16,1-1 1 15,5 4 0-15,4-2-1 16,3-1 4-16,5-1 19 15,6 1 2-15,5-2-11 0,4 0 10 16,3 0-9-16,4 0-10 16,0 0-22-16,11 0 16 15,5 0 2-15,8 0-2 16,5 0 2-16,1 0-2 0,6-2 3 16,3-1-2-16,1 0-2 15,1-5 2-15,4 1 1 16,-2 0 1-16,4-2-2 15,-1 2 1-15,-2 1 1 16,-5 0-2-16,3 0 2 16,-6-1-2-16,-2 0 3 0,-4 0-2 15,-3 1 1-15,-3-1 0 16,0 2-1-16,-6-2-1 16,-2 3 1-16,-3-2-1 15,-4 3 1-15,-4 1 0 16,-1 0-1-16,-4 2 2 0,0 0-2 15,0 0-3-15,-7 0 12 16,-4 4-6-16,-5 2-7 16,-3 1-10-16,-5 1-25 15,-3-1 14-15,-2 1-7 0,-3-3 12 16,-2 0-11-16,-4-1-7 16,-2-1 8-16,-1 3 22 15,0-2 9-15,-3 3 2 16,3-2 3-16,4 0 0 15,-1 3 7-15,4-3 2 16,3 2 11-16,0-1-2 0,4-2-9 16,1 2-4-16,1-2 1 15,1-1-2-15,6 1 1 16,1-1-8-16,5-1-2 16,-2 0 1-16,7-1-1 15,0 2 1-15,6-3 3 16,1 0-2-16,0 0-5 0,1 0-18 15,12 0 17-15,7 0 3 16,2 0 0-16,7 0 2 16,3-6 2-16,7-1-1 15,-2 0-3-15,3-4 2 0,3 0 0 16,2-3 1-16,2-2 1 16,1 0-1-16,1-2 0 15,-1-1-2-15,1-3 2 16,-2 4-3-16,1 2 1 15,-4-2 1-15,-2 2-1 16,1 4 0-16,-4-3 0 0,-7 3-3 16,-3 1 5-16,-5 1-2 15,-6 1 0-15,-6 1-1 16,-3 3 5-16,-3 0-8 16,-6 5 6-16,0 0 11 15,-4 0-7-15,-7 0-5 16,-5 7 2-16,-5 0-4 0,-8 2 4 15,-5-2-3-15,-7 0 0 16,-3 1 0-16,-4-5-1 16,-2 2 1-16,-3 1 4 15,-1 1-4-15,3 2 1 0,-3 1 2 16,1 8-2-16,5 2 2 16,3 1-4-16,4 1 1 15,3-1-1-15,8 1 1 16,3-4-3-16,5-4-34 15,5-2-31-15,-4-8-62 0</inkml:trace>
  <inkml:trace contextRef="#ctx0" brushRef="#br0" timeOffset="54357.2254">29291 12919 241 0,'-2'-7'14'16,"2"0"-13"-16,0 0 0 16,3-2 0-16,11-2 0 0,3-2 4 15,5-2 6-15,8-3 4 16,6-4 7-16,5-1-7 16,8 2 2-16,5-2-5 15,1-1-4-15,9 1 0 16,2 0-5-16,0-2 1 0,8 0-4 15,0-2 1-15,4-2 0 16,5-1 0-16,4 0-1 16,-4 0 2-16,4 0-2 15,-5 0 1-15,1 4 0 16,-2-1-2-16,-9 0 2 0,-2 2 0 16,-2 3-1-16,-5-2 1 15,-4 1-1-15,-5 3 0 16,-4 1 1-16,-3-1-1 15,-8 2 0-15,-5 0 2 16,-5-1-3-16,-5 1 4 16,-3-3-2-16,-5-3 6 0,-3 1 4 15,-2-4 2-15,-1-3 0 16,1-5-3-16,-4-6-1 16,0-3-8-16,-1-5 1 15,-3 1 0-15,-1-4 0 16,-2-1 4-16,0 1 2 0,-4 2 2 15,-4-2-9-15,-3 2 0 16,-4 2 0-16,1 0 1 16,-2 3-3-16,-2 6 1 15,-3 3-1-15,-5 4 2 16,-1 3 0-16,-5 6-2 0,-4 2 2 16,-5 3 1-16,-3 4 2 15,-5 5-6-15,-7 4 2 16,-5 5-1-16,-7 0 1 15,-6 6-1-15,-5 11 1 16,-7 2 0-16,-6 8 0 16,-3 4 0-16,-7 4 1 0,-3 6-1 15,-2 0-1-15,-3 2 1 16,1 1 0-16,-3 0 1 16,-1-2 2-16,4-3-5 15,-1 1 2-15,4-1 0 16,3 2 2-16,3 2-2 0,2 1 0 15,3-1 1-15,5 2-4 16,0-1 3-16,3 3-1 16,11 1 1-16,3 4 0 15,10-2-1-15,8 3 2 0,8-3-1 16,13-4-1-16,9-6 1 16,7-3 0-16,7-3-2 15,6-2 1-15,5 0 1 16,0 5-1-16,2 5 0 15,8 4 1-15,3 4-1 16,5 5 0-16,0 4-1 0,6 2-1 16,-2-6-1-16,7 1-2 15,2-10-1-15,5-12 3 16,4-11-5-16,6-9 1 16,-3-10 6-16,5-4 2 15,3 0-1-15,1-7 2 0,3 3-1 16,1 2 1-16,2 2-2 15,-1 0 0-15,8 0 0 16,-1 0 0-16,4-1 0 16,10-12-2-16,8-7-4 0,10-8 5 15,11-10 4-15,10-6-2 16,8-1-3-16,3-6-47 16,1-1-50-16,-9-4-72 15</inkml:trace>
  <inkml:trace contextRef="#ctx0" brushRef="#br0" timeOffset="56122.7488">16558 15151 248 0,'3'-24'-25'0,"-1"3"37"15,-2-1-5-15,4 3-2 0,-3 2 1 16,3 5-1-16,-1 0 1 15,-1 7-2-15,-2-1-1 16,0 4 2-16,0 2 4 16,0 0-3-16,0 0 1 15,0 0-2-15,0 0-2 0,0 8-2 16,-2 7 1-16,-5 7 0 16,2 6-1-16,-2 6-1 15,-1 4 2-15,1-1 1 16,-1 3-2-16,2-5 0 15,-2 3-1-15,5-1 0 16,-1 3 1-16,4 2-1 0,0 3 0 16,0 3 0-16,6-4 0 15,5 1-1-15,5-2 1 16,2-6-2-16,4-5 1 16,-1-2 0-16,1-7-1 15,1-2 1-15,-4-7 0 0,0-2 1 16,-4-5 0-16,-1-1 0 15,-2-2 0-15,-5-1 0 16,1-3 1-16,-3 4 0 16,2-4 0-16,-4 0 0 0,2 0 0 15,0 1 0-15,-2-1 1 16,1 0-2-16,-2 2 2 16,-1 0 1-16,3 0 0 15,-4 2-20-15,0-4-66 16</inkml:trace>
  <inkml:trace contextRef="#ctx0" brushRef="#br0" timeOffset="56591.4581">16670 15912 299 0,'0'0'-24'0,"-7"-1"44"0,2-5-3 15,2 1 1-15,-1 3-2 16,2-2-3-16,2 1-9 16,0-1-4-16,0 1 0 15,2 3-4-15,5-2 4 16,0 2 0-16,2 0-1 0,2 0 1 15,1 5-1-15,3 4 1 16,3 2-1-16,-2 1 0 16,3-1 1-16,3 2 0 15,2-1-1-15,-1-1 0 16,6-4 1-16,-3-2-2 16,3-3 1-16,-4-2 1 0,1 0 0 15,-6-5-6-15,-3-11 8 16,-4-2 9-16,-2-5-3 15,-4-4-1-15,0-5 0 16,-1-1 0-16,-1-2-3 16,-1 1 0-16,1 0-2 0,-2 5 0 15,4 5 2-15,-1 1-21 16,0 5-76-16,-6 0-36 16</inkml:trace>
  <inkml:trace contextRef="#ctx0" brushRef="#br0" timeOffset="58185.0658">15083 15643 201 0,'0'-11'-30'0,"-1"-3"37"15,-1 1-1-15,2 1 1 16,0-2-3-16,0 1 1 16,0 1 2-16,2-3-1 15,3 5-4-15,4-3-1 0,4 1 0 16,2-1-1-16,6-1 1 16,1-2-1-16,7 4 0 15,3-5 0-15,5 3 0 16,0-4 0-16,6 2 0 15,-3-2 0-15,1 2 1 16,-5-1-1-16,0-3 1 0,-2 0-2 16,-2 2 1-16,-3-3 0 15,-2 1 0-15,-2 1-2 16,-3 3 6-16,-1 3-3 16,-6 4 0-16,-5 2-1 0,-4 5 1 15,-5 2 1-15,-1 0 0 16,0 0 12-16,-8 2-7 15,-5 4-5-15,-7 2 1 16,-2 3-2-16,-2 2 0 16,-3-3 0-16,-3 6-1 15,-1-1 1-15,-5 4-1 16,0 1 1-16,-2 1-2 0,-1 4 2 16,0 2-1-16,-2 1 0 15,2-2 1-15,5 0-1 16,2 1 2-16,1-6-2 0,6-1 2 15,0-2-2-15,7-6 0 16,2-4 0-16,7-1 1 16,2-4-1-16,7-3 4 15,0 0-5-15,5-3-9 16,11-8 7-16,4-3 5 16,7-4-2-16,5-4 1 0,4-2 0 15,3-2-1-15,3 2 0 16,1-3 0-16,2-2 1 15,0 3-1-15,-4 1 0 16,1 1 1-16,-3 3-2 16,-2 3 1-16,-1 6 1 15,-4-1 0-15,-1 6-1 0,-4 0 2 16,-2 2-2-16,-5 1 0 16,-6 0 0-16,-5 0 0 15,-3 1 0-15,-6 0 1 16,0 1 4-16,-6-2 6 0,-8 3-5 15,-6 1 0-15,-1 0 8 16,-6 0-9-16,-5 7-3 16,1 3-1-16,-3 5 0 15,-1-2 0-15,-4 7-1 16,0 2 1-16,-2-1 0 16,-1 3-1-16,1-1-1 0,0 0 3 15,4-4-3-15,3 1 1 16,7-4 1-16,6-3-1 15,3-1 0-15,9-5 0 16,4 1-3-16,5-5-54 0,0-3-9 16</inkml:trace>
  <inkml:trace contextRef="#ctx0" brushRef="#br0" timeOffset="60388.0379">16545 16397 64 0,'-4'4'3'0,"1"1"-2"0,-2 1-1 15,-1-5 2-15,3 1-1 16,-2-2 7-16,0 0 18 16,2 0 1-16,-2-5-19 15,-2 0 1-15,1 1 0 0,0 0 7 16,1 2-6-16,0-1-2 15,-1 1-5-15,0 0 0 16,-1-2 2-16,4 3 1 16,-1-2 3-16,3-2 5 15,1 0-9-15,0-2-2 16,0-1-3-16,0-2 1 0,3-2 1 16,4 1-2-16,4 2-1 15,0 1 3-15,2 0-2 16,-2 5-1-16,2 1-1 15,4 2-1-15,-3 0 1 0,3 2 2 16,-4 1 1-16,4 5 0 16,-1-1-1-16,0-2 0 15,3 2 2-15,-5 3-2 16,4 1 0-16,-2 4-2 16,2 3 1-16,-2 1 1 15,0 8 1-15,0 1 1 0,1 4-1 16,-4 3 0-16,2 0 0 15,-2-1 0-15,-5-2 0 16,2-5 0-16,-5 0 1 16,-1-6-2-16,-3 1 1 15,-1-4 0-15,0-1 0 16,-1 3 2-16,-5-2-3 0,-1-2 1 16,-1-2 0-16,3-1 0 15,-2-6 1-15,-1 0 1 16,-4-3 11-16,2-4 23 15,-2 0-20-15,-3-2-11 0,-1-7-3 16,-1 0-1-16,2-2-1 16,2 0-3-16,-1 1 6 15,2 2-1-15,4 3 0 16,1 2-2-16,0-1 2 16,1 2-1-16,0 0-2 15,5 2 0-15,-3 0 1 0,2 0-2 16,2 0 2-16,-1 0-1 15,1 0-1-15,0 0 1 16,0 2-3-16,0 4-2 16,7 1 4-16,3 0 0 0,3 2 0 15,5 3 1-15,2 1-2 16,3-1 3-16,3 4-1 16,2-2 0-16,5 1 0 15,-5 1-46-15,5 0-11 16,-4-3-16-16</inkml:trace>
  <inkml:trace contextRef="#ctx0" brushRef="#br0" timeOffset="61262.9841">16219 16310 181 0,'-8'16'10'15,"-6"3"-8"-15,2 3-2 16,-5 1 1-16,0-1 1 16,3 0-2-16,0-2 0 15,0 1 2-15,-2-1-2 16,-1 4 0-16,3-3 0 16,-1-2 0-16,2 3 0 0,-1-2 2 15,1 1-2-15,-1-3 0 16,2 1 0-16,2 1 2 15,-2-4-2-15,2-2 1 16,3-3 1-16,-1-2 2 0,3-2 7 16,3-3-2-16,-1-3-2 15,3 1-5-15,0 2 0 16,0-2-6-16,3 1 2 16,7 4 2-16,2 4 1 15,5 0-2-15,3 5 2 16,7 4-1-16,7 3 0 0,2 4 0 15,6 1 0-15,1 2 1 16,1-3-1-16,2-4-1 16,-5-3 1-16,-1-2 0 15,-3-6 0-15,-1 3 2 16,-2-5 1-16,0 1-2 0,-5 0 1 16,-2-3 1-16,-3 2 11 15,-7-5-10-15,-2-3-1 16,-8-2-57-16,-5-7-71 15</inkml:trace>
  <inkml:trace contextRef="#ctx0" brushRef="#br0" timeOffset="61684.819">15986 16772 200 0,'-5'3'-6'0,"-2"-1"17"15,2-2-2-15,2-2 5 16,3-10-6-16,0-4-16 15,7-7 9-15,3-7 2 0,7-7-4 16,0-1 5-16,7-4-3 16,-1-4 0-16,6-4 0 15,1 2 1-15,-2-2-2 16,1 1 1-16,0 5-1 16,-6 5 0-16,3 5 1 15,-9 9-1-15,-2 5 0 0,1 6 1 16,-7 7-1-16,0 2 0 15,-2 5-1-15,-4 2-10 16,-3 12-10-16,0 8 17 16,-1 7-31-16</inkml:trace>
  <inkml:trace contextRef="#ctx0" brushRef="#br0" timeOffset="62012.9125">16129 16533 3 0,'-24'18'34'0,"2"0"8"15,5-6-11-15,0-3-3 16,3 2-8-16,3-5 0 16,2 0-5-16,1-2-6 15,4-1-4-15,2 2 3 16,2-1-6-16,0 3-8 16,7 1 6-16,5 0 2 0,7 3-2 15,0 5 1-15,6-1-2 16,6 4 1-16,1 3-2 15,7 2 4-15,-2 3-1 16,6 4-1-16,-2 3 3 16,2-4-2-16,0 4 2 15,2-2 0-15,0-4 1 0,-1-3-1 16,-3-5 0-16,-2-4-2 16,-3-2 1-16,-2-3 1 15,1-5 1-15,-1-6 0 16,-7-4-1-16,-8-23-109 0</inkml:trace>
  <inkml:trace contextRef="#ctx0" brushRef="#br0" timeOffset="65857.0425">4769 6632 226 0,'16'-10'86'0,"4"0"-85"0,2-2 2 16,6 2-2-16,5 2 2 16,1-3 1-16,1 2-4 15,1 4 0-15,0-3 1 16,0 3 1-16,0-1-2 16,-2-2 1-16,6 0-1 15,1 0 0-15,1 3 0 0,4-2 2 16,3 1-4-16,5 2 2 15,4 1 0-15,6 2 0 16,2 1 0-16,2 0 0 16,0 0 2-16,2 0-2 15,2-3 0-15,2 7 0 0,-3 1 1 16,2 1-2-16,2 0 1 16,2-2 1-16,-2 3-1 15,1-2 1-15,-6 1-2 16,0 1 2-16,-2-2-1 15,-4 1 1-15,-4 0 0 0,-3 1-2 16,-3-2 2-16,-3 3 0 16,-8 2-2-16,-6 4 2 15,-3 0 2-15,-5 2-2 16,-5 5 0-16,-8-3-62 16,-10 1-53-16</inkml:trace>
  <inkml:trace contextRef="#ctx0" brushRef="#br0" timeOffset="73435.8541">30285 12507 235 0,'0'0'-21'0,"0"0"24"16,0 0-2-16,0 0 22 15,0 0-11-15,0 0-1 16,5 4-11-16,0 4 8 15,5 5-1-15,1 3-1 16,2 5-3-16,2 6 1 0,2 4-1 16,2 3 0-16,1 6-1 15,4 7 1-15,-4 3 0 16,3 5 5-16,0 0 4 16,1 1 8-16,-1-3-7 0,0 1-3 15,2-4-2-15,-1 1 3 16,1-1-1-16,-4 0-2 15,4-3-1-15,-3-1-1 16,0-3 0-16,-3-5-2 16,1-5 0-16,-4-4 0 15,-1-7 0-15,-5-2-1 0,-3-11 1 16,-1-2 1-16,-4-5 4 16,0 0 1-16,-2-2 5 15,0 0-7-15,0 0-6 16,0 0-2-16,0 0-4 15,-10 0-13-15,-2 0-39 16,-4-4-10-16,-4-1-4 0,-3 2-12 16,-3-4 32-16</inkml:trace>
  <inkml:trace contextRef="#ctx0" brushRef="#br0" timeOffset="73842.0597">30517 13527 149 0,'-8'-3'62'16,"0"-3"-39"-16,1 3-17 15,3-1 8-15,-1 1 10 16,2-1-13-16,-1 1 6 16,1 2 9-16,0-2 1 0,1 2 0 15,2-2-15-15,-2 3 0 16,2 0-2-16,0 0 0 16,0 0-2-16,0 0-6 15,2 0-3-15,6 0 2 16,1 3 2-16,1 2-2 15,5 2 0-15,-1 3-1 16,4 1 0-16,-2 0 0 0,4 3 2 16,2 0-1-16,-3 2-1 15,1 1 0-15,0-5 0 16,-4 0 2-16,1-7-2 0,-4-2-2 16,1-3 2-16,-4 0 14 15,0-10 8-15,-1-5-2 16,3-3-7-16,-4-4-1 15,5-3 0-15,-4-2 0 16,2 1-4-16,-3-2-5 16,5 4-2-16,-4 1-1 0,4 4-2 15,-2-1-32-15,-3-4-26 16,-4-7-91-16</inkml:trace>
  <inkml:trace contextRef="#ctx0" brushRef="#br0" timeOffset="81280.2436">19748 9188 218 0,'17'-9'32'0,"2"-2"-29"16,3 3-2-16,5-2 1 15,2 0-2-15,1 4 1 0,2 1 0 16,-1-2-1-16,1 3 2 16,2 0-2-16,-1 3-1 15,1-1 2-15,3 2 1 16,3 0-2-16,5 0 2 15,2 3-2-15,3 3 0 16,4-2 1-16,2-1 1 0,3-1-2 16,4 0 1-16,-2-2 0 15,2 1 0-15,-1 1 0 16,1 2 1-16,-2-2-1 16,-3 5 0-16,5 0 2 15,-2 2-2-15,-2 0 2 16,2 3-2-16,2-2 0 0,-4 2-1 15,2-4 2-15,-3-1-2 16,1 1 0-16,-4-5 2 16,3 3-2-16,-4-4 0 0,5 2 1 15,-1-2-1-15,1 2 0 16,0-2 1-16,2 0 0 16,-4 1-1-16,4 1 1 15,-3-1 0-15,-1 1 1 16,-1 0-2-16,0 2 0 15,2-5 2-15,-2 2-2 16,5-1 0-16,3 0 0 0,1 0 1 16,-1-1-2-16,3 3 2 15,-5-4 0-15,1 3-1 16,-2-1 1-16,-1 0-1 0,-5-1 0 16,-1-1 1-1,1 0-1-15,-1 0 0 0,2 0 0 16,4 0 3-16,1 0-2 15,2 0 8-15,-1-3 4 16,6-1-4-16,-1-1 1 16,-1 2 7-16,-3-1-12 0,-4 4-3 15,-3-1 0-15,-5 1-1 16,-5-2-1-16,-3 2 1 16,-5 0 0-16,-2 0-1 15,-6 0 1-15,-8 0 0 16,-5 3 0-16,-5 3-3 0,-5 2-54 15,-7 0 4 1,-7-2-28-16</inkml:trace>
  <inkml:trace contextRef="#ctx0" brushRef="#br0" timeOffset="82295.8054">20013 9348 219 0,'1'-8'22'16,"1"2"-18"-16,2 1-3 15,4-2 0-15,2 4-2 0,2 0 2 16,5 0 0-16,-2 0-1 15,9 0 1-15,0 3-2 16,2 0 1-16,2 0 0 16,7 0 1-16,3 0-1 15,-1 3 0-15,4 3 0 16,5-1 0-16,2 3 0 0,6-3-1 16,2 0 2-16,5 2-1 15,0-2 0-15,0 1 1 16,0 0-1-16,0-1 3 15,-3-1-5-15,-1 2 4 0,0-2-4 16,2 2 1-16,-1-4 2 16,3 1-2-16,-2-3 0 15,4 0 1-15,3 0 2 16,3-3 3-16,1-5 1 16,0 1-1-16,3-4-3 15,-2 3-1-15,-1-2 1 0,-1 0-1 16,-1 0-1-16,3 2 1 15,-3-3 3-15,-2 2 0 16,2-1-2-16,0 0 1 16,-2-2-1-16,0 2-1 15,-1-2-1-15,-1 2 2 0,1-2 3 16,-1 3-4-16,1-2 2 16,-2 3 1-16,0 0-2 15,-2 1 1-15,-2 0 0 16,-1 3-1-16,1 0-1 15,-2 1-1-15,5-1 1 0,-3-1-4 16,2 2 9-16,-2-1-5 16,-1 2 1-16,-5-2-2 15,3 1 2-15,-5-1-2 16,-4 1 1-16,-1-1 0 16,-5 1 0-16,1 1-1 0,-6 0 2 15,-2 2-2-15,0 0-2 16,0 0 1-16,1 0 2 15,-2 2-3-15,1 0-43 16,-4-2-56-16</inkml:trace>
  <inkml:trace contextRef="#ctx0" brushRef="#br0" timeOffset="89967.7461">12549 10115 368 0,'13'-14'20'15,"-6"2"-24"-15,10-3 9 0,0 1-8 16,7-2 6-16,1-2-2 16,9 2-1-16,4-2 0 15,5 0 2-15,5 2-3 16,6-2 2-16,7 2-1 16,9 0 1-16,4 2-2 15,7 2 1-15,3 1 0 0,4 3 0 16,6 7 0-16,-3 1 1 15,4 0-1-15,7 0 0 16,0 0-1-16,5 3 0 16,0-1 0-16,8-2 1 15,2 0-1-15,5 0 1 16,4-4 0-16,3-2-1 0,-5-6 1 16,5 4-3-16,-7-1 4 15,-3-2 2-15,-4 1 2 16,-1 0-1-16,-9 2 0 15,-3-1 1-15,-7 4-2 0,-5-1 0 16,-7 6 2-16,-4 0-4 16,-7 0 1-16,-4 11 0 15,-4 8 2-15,-8 5-23 16,-7-2-91-16,-10 2-130 16</inkml:trace>
  <inkml:trace contextRef="#ctx0" brushRef="#br0" timeOffset="91936.3375">31273 11619 326 0,'-7'-15'6'16,"2"0"-3"-16,1-3 4 15,4-6 5-15,0 1 3 16,0-2-11-16,9-3-5 15,2 1 6-15,1 2 2 0,2 5-4 16,3 1 0-16,1 4 0 16,1 7-3-16,1 4-1 15,0 2-1-15,1 2 2 16,1 6-2-16,0 10 2 16,2 3-3-16,0 6 4 0,1 2-3 15,1 1-2-15,3 3 9 16,-1-3-4-16,3 5 1 15,1-3-1-15,0 4-1 16,1 2 1-16,-3 3 0 16,1 0-3-16,-2-3 3 0,3 0 0 15,0-4 0-15,4-2-1 16,-2-5 0-16,2-4 1 16,-1-3 0-16,0 0 1 15,-4-4-2-15,-3 0 1 16,-5-6-1-16,-1 1 1 15,-5-2 0-15,0-2-1 0,-6-5 2 16,0 0-2-16,-4 0 2 16,-2 0 0-16,0-7 0 15,-1-1 2-15,-4 1 4 16,0 0 2-16,0 0 3 16,0 1 0-16,-4 3 1 0,-3 1-5 15,4 2-6-15,-2 0 0 16,-2 0-1-16,1 0-3 15,0 4 3-15,3 7-2 16,-2-1 0-16,-2 8-1 0,0 3 1 16,2 3-1-16,2 6 0 15,1 6 1-15,0 2 0 16,2 2-1-16,0 4 0 16,0 6 2-16,0 4-1 15,2 0 0-15,3 5 0 16,7-3 0-16,-2 2-1 15,2-1 0-15,7 0 2 0,-1-2-2 16,3 2 1-16,1 0-1 16,0 2 2-16,-2-1-2 15,1 0 2-15,-1-1 0 16,-6 3-3-16,0-6 2 16,-1 0 0-16,-6 0 2 0,-1-5-3 15,-3-4 2-15,-3-4 0 16,0-5 0-16,-6-4-1 15,-6-4 1-15,-7-6 0 16,-3-3 1-16,-9-1-3 16,-5-11-33-16,-5-7-69 0,-6-14-66 15</inkml:trace>
  <inkml:trace contextRef="#ctx0" brushRef="#br0" timeOffset="92514.4118">32136 11315 343 0,'-10'0'-2'0,"0"-1"11"15,3-3 13-15,0 4-8 16,4 0-10-16,1 4-4 16,0 12-4-16,1 7 0 15,1 9 3-15,0 5 1 16,1 6 1-16,11 2 1 0,-2-4-2 16,8-5-4-16,4-9-1 15,1-9 2-15,4-6-10 16,-2-10-1-16,0-2 16 15,-5 0-2-15,-2-13-7 0,-6-1 12 16,-5-6 1-16,-1 3 1 16,-6-6 8-16,0 1 14 15,-2-1-5-15,-5 1-12 16,-3 2 1-16,-2 7-7 16,5 0-7-16,0 4 4 0,2 3-4 15,-4 5-35 1,1-3-100-16,-2-3-46 0</inkml:trace>
  <inkml:trace contextRef="#ctx0" brushRef="#br0" timeOffset="92686.2971">32503 11359 466 0,'2'0'1'0,"2"0"-30"16,-4 0-78-16,2-6 13 16,0-3-114-16</inkml:trace>
  <inkml:trace contextRef="#ctx0" brushRef="#br0" timeOffset="93092.5009">32602 11119 390 0,'0'-7'41'0,"0"-4"-38"16,-4 6 2-16,0 2-2 16,3 3-1-16,1 0-4 15,0 5-4-15,0 13 4 16,0 1 2-16,0 10-1 0,5 1 2 15,1 1-1-15,3-1 0 16,-1-7 0-16,9-5-5 16,-3-9-12-16,4-7 8 15,2-2 2-15,1-13-3 16,-2-6 6-16,-5-7-35 16,-3-2 59-16,-4-2-5 0,-7 1 1 15,0-2-3-15,-11 7-6 16,-3 0 1-16,-3 2 1 15,-6 4-4-15,3 7-4 16,-1 2-18-16,1 4-21 16,0 3 1-16,6 2-5 15,3 0-11-15,6-2 4 0,0 2-85 16</inkml:trace>
  <inkml:trace contextRef="#ctx0" brushRef="#br0" timeOffset="93467.4761">32696 10941 378 0,'1'-5'24'15,"1"-2"3"-15,3-1-15 16,6 1-8-16,4 0-5 0,4-2 0 16,4-3-1-16,4 1 5 15,2 0-3-15,0 1 1 16,0-3 1-16,-4 4-2 15,-4-2-1-15,-1 2 0 16,-8 4-1-16,-2-2 2 16,-3 4 1-16,-5-1 0 15,-2 0 4-15,0 2 8 0,0 1 0 16,0 1-5-16,0 0-2 16,0 0-1-16,0 0-3 15,0 3-3-15,0 12-3 0,0 2 2 16,7 6 3-16,0 8-1 15,1-1 1-15,2 4-1 16,-1-2 0-16,4 0 1 16,-3-1-1-16,1 1 0 15,-2-2-24-15,-3-3-39 16,-5-6-45-16,-1-3-12 0</inkml:trace>
  <inkml:trace contextRef="#ctx0" brushRef="#br0" timeOffset="93623.7497">32979 11108 436 0,'34'-22'-20'16,"7"-3"0"-16,12 0-57 15,-1 3-11-15,-2-1-113 0</inkml:trace>
  <inkml:trace contextRef="#ctx0" brushRef="#br0" timeOffset="94904.8593">32128 11810 248 0,'-18'7'8'0,"2"-2"-3"16,4 1 5-16,2-5 16 15,5 2-12-15,-1-3 1 0,5 1-1 16,1 1-10-16,0-2-5 16,0 1-9-16,0 1 10 15,5 1-3-15,0-1-2 16,7-2 13-16,1 0-5 15,6 0-1-15,3-7 7 0,7-5 5 16,8-2-6-16,6-4-3 16,4 0-5-16,4-2 3 15,5 4-3-15,0-3 2 16,7 3-2-16,-2-2-1 16,3 0 3-16,-3 0-2 0,6-3 1 15,-3-1 0-15,1 1-1 16,-1 0-1-16,-4 1 0 15,-1 0 1-15,-3 3-2 16,-4 1-2-16,-9-1-4 16,-4 3 1-16,-8 0-2 15,-4 1 0-15,-5 1 6 0,-4 0 1 16,-6 0 4-16,0-2-2 16,0-2 2-16,2 0 0 15,-1-7 5-15,-1 2-3 16,-2-5 0-16,4 0 4 0,-2 1-3 15,-7 2-2-15,3-1 0 16,-3 1-1-16,-1 2-1 16,-4 0 1-16,0-3 2 15,0 1-2-15,0 1-1 16,0-1-1-16,0-2-2 16,-4 0 3-16,-1-2 0 0,-3 3 0 15,1-3 0-15,0 4 5 16,-2 2 10-16,-2 1-4 15,-3 2-6-15,-1 4-2 16,-2-1-2-16,-2 4-4 16,-2 1 1-16,1 1 5 0,0 1-8 15,-5 0-11-15,4-1-7 16,-6 3 8-16,0 0 14 16,0-2 2-16,-7 1-1 15,2 1-4-15,-4-4 3 16,-6 3 2-16,-1 0-4 0,2 2 5 15,1-1-3-15,1 3 0 16,5 0-1-16,0 3 1 16,0 0 0-16,-2 4 0 15,-4 9 0-15,-1-1-2 16,0 3 2-16,-5-1-1 0,4 2 1 16,2-1 0-16,-1-1 0 15,1 1 1-15,5 0-1 16,-4 1 0-16,3 2 0 15,-1 3-1-15,-1 4 2 16,1 8-1-16,-3 2 0 16,2 8-2-16,2 1 2 0,4 3-17 15,2 1 9-15,1-5 8 16,4 0 0-16,4-4-1 16,4-2 1-16,-1 1 1 15,0 0-1-15,3-1 0 16,0 0-2-16,-2-1 2 0,3 2 1 15,5-3-1-15,2-3 0 16,3-2-1-16,4 3-2 16,4-5 2-16,9 3-3 15,4-1 4-15,8-2 2 16,3 1 0-16,2-6-2 0,6-3-2 16,5-8 3-16,8-4 4 15,5-7-2-15,3-1 0 16,10-1-1-16,1-7 0 15,-2-1-2-15,-7-3-93 16</inkml:trace>
  <inkml:trace contextRef="#ctx0" brushRef="#br0" timeOffset="96545.4828">32072 11376 102 0,'-2'0'39'0,"-1"0"-15"0,1 0 7 16,0 0-7-16,0-1-4 15,2-1 0-15,0 0 3 16,0 0-3-16,0 0-13 16,0 0 2-16,4 1-8 15,1-1-1-15,3 0 0 0,1-1 3 16,-2 1-2-16,3 0-1 15,2 0 1-15,-2 2-1 16,0 0 1-16,2 0-1 16,0 0 0-16,-1 0 1 15,0 2-2-15,-4 5-2 16,6 4 0-16,-6 3 0 0,-2 6 3 16,0-3 0-16,2 5 2 15,3-1-1-15,-3 3-1 16,3-6 0-16,2-1 1 15,-2 0 1-15,-1-5-5 16,-6-5-42-16,-3-3-63 16</inkml:trace>
  <inkml:trace contextRef="#ctx0" brushRef="#br0" timeOffset="98342.2417">16287 13975 208 0,'0'0'-21'0,"1"0"34"16,-1 0-13-16,5 0 1 16,1 0-1-16,1 0 0 15,2 0-1-15,2-4-1 16,-1-3 2-16,9 0 0 16,1-2 5-16,5 4-2 15,6-2 2-15,3 0-2 0,7 3 1 16,3 4-2-16,3 0-1 15,1 0 1-15,-1 0-1 16,4 0-1-16,-7 0 2 16,2 2-1-16,-4-9-1 15,-1 0 19-15,0-4-8 16,-4 2-7-16,-1-2 0 0,-2 4-1 16,0-2-1-16,0 2-1 15,-4 0-1-15,4 0 3 16,-7 0-3-16,1-1 1 15,-8-2 2-15,-3-1-2 16,-6 2 4-16,-2-1-3 0,-5-1 0 16,-4 2 1-16,0 4 1 15,-13 3-8-15,-3 2-19 16,-8 0-32-16,-5 2-58 16</inkml:trace>
  <inkml:trace contextRef="#ctx0" brushRef="#br0" timeOffset="101623.2283">15961 16276 207 0,'2'-21'11'0,"-2"0"-6"16,-2 2 3-16,-3 2-1 15,-2 0 2-15,-2 5 3 16,-2 1-1-16,-3 8-2 16,-3-1 0-16,0 4-7 0,-1 0 1 15,-4 12 1-15,-1 6-2 16,0 7 0-16,-5 6-2 16,1 2 0-16,2 7 0 15,-2-1 0-15,4 2 1 16,-2 0-1-16,5 0 0 15,-2 2 1-15,5 1-1 0,0 3 0 16,3 4 0-16,-1 1 0 16,3-2 0-16,3 0-1 15,0-2 1-15,5-3 1 0,1-6-2 16,1-1 0-16,2-2 0 16,0-4-1-16,7 0 2 15,3-2-1-15,2-1-3 16,5-2 2-16,0-5 1 15,6 3 1-15,1-3 0 16,5-1 0-16,-2-1 0 16,7 0-1-16,-2-3 0 0,4-2 1 15,-2-1 0-15,3-3-2 16,-1 1 2-16,4 1 2 16,-2-3-1-16,5 5 1 15,2-5 0-15,1 2 2 0,3 4-1 16,-1-4 0-1,3 2-1-15,-2-4-2 0,0 4 2 16,4-6 3-16,1-1-5 16,3 0 5-16,-2-2-3 15,3 1 0-15,1-3 1 0,2 1-2 16,4 0 0-16,-2 0-1 16,7 0 1-16,2 2 3 15,-1-1-4-15,4 1 0 16,-2-3 2-16,-3 2-3 15,-2-2 2-15,-1 1-1 16,-1-2 0-16,-5 2 0 0,2-3 0 16,2 2 0-16,1-1 0 15,4-2 1-15,2 1-2 16,0-1 1-16,-1 0 0 16,3 0 0-16,1-6-1 15,0-2 2-15,-4-3-1 0,2 2 1 16,1-3-2-16,3-3 0 15,3 1-1-15,-2 0 4 16,2 0-2-16,2-3 2 16,-1 4-2-16,-2-5 0 15,3-1 1-15,3 0-3 0,-2-2 3 16,5-4-1-16,-5 2 1 16,5-2 2-16,1-2-1 15,2 2 0-15,3-2 0 16,-5 2 0-16,6-3 0 15,6-1 1-15,-2 1 2 16,3-3 0-16,6 1 2 0,2-2-4 16,0 3 1-16,2-3-2 15,3 2-1-15,-1-4 1 16,0 0 4-16,6-5-4 16,-5 1 0-16,4-3-1 15,-2 0 0-15,3 0 0 0,-5 0-2 16,3 5 2-16,-2 2-2 15,0 4 3-15,-7 2-2 16,0 3 0-16,-6 1 0 16,1 3 0-16,1-2 2 15,0 0-5-15,4-4 4 0,0 0-2 16,6-2 0-16,2-4 1 16,5-1 0-16,2 0 0 15,1 0-1-15,5 5 2 16,-1 3-1-16,-2-1 2 15,5 5 0-15,-5-1-2 0,-3 4 0 16,-2-1 1-16,-3 2-1 16,-7-3 0-16,-3 2 0 15,-2-1-1-15,-2 0 2 16,-7-1 0-16,1 3-1 16,-2-3-1-16,-6 3 2 0,1-4 0 15,-2 5-1-15,-1-1 0 16,0 0 0-16,-5 0 0 15,3 2 2-15,-5-4-4 16,0 3 4-16,-3-5-1 16,-1-1-1-16,-2-2 1 0,2-2-2 15,-1-1 1-15,-3 1-1 16,-3-2 2-16,4 3 0 16,-4 2 1-16,1 3-2 15,-2 1 1-15,0 1-1 16,2 1 1-16,-1-4-1 15,-2-1 1-15,1 0 0 0,-2-1-2 16,-3 4 2-16,-3-2 0 16,1 4-1-16,-7-2 0 15,-2 5 1-15,-3-3-1 16,-2-1 0-16,-3-2 0 16,-7 0 1-16,-3-4-1 0,-6 0 1 15,-6 0 0-15,-5-2 0 16,-1 2 2-16,-3 0 0 15,-6-4 8-15,-2 3-4 16,-2 0-2-16,-5-1 0 16,0 4 5-16,0-1 0 0,-12 0 2 15,-3 6-4-15,-2 0-2 16,-5-4-5-16,-2 1 2 16,-4-1 1-16,-3-3-1 15,-5 0-1-15,-1-1-1 16,-1 1-1-16,-5-2 0 0,0 4-2 15,-3 2 2-15,2 1 5 16,-7 0-1-16,0 3-3 16,-3-1-1-16,-2-2 1 15,-5-2 1-15,0 3-2 16,-2-2 1-16,-3-1-1 0,-2 1 1 16,0 3-1-16,-3 4-6 15,-2 1 2-15,-5 4 4 16,1 4 2-16,-2 0 0 15,-3 2-2-15,-4 2 0 16,1 1 0-16,-1 0 2 16,0 0-2-16,-5 0-1 0,1 0 2 15,-5 0-1-15,-2 0 1 16,1 0-2-16,-6 5 2 16,3 2-2-16,-6 0 1 15,0 4 0-15,-3 0-1 0,-3 1 2 16,-3 1-3-16,-3 3 3 15,0-2-1-15,-2 1 3 16,-6 0-3-16,-1 0 0 16,-1-3-1-16,0 1 3 15,-4-6-1-15,5 0-1 16,1 1 0-16,3-3 1 0,1 0-1 16,3 2 2-16,1 2-4 15,3 2-1-15,-3 3 2 16,-2 0 0-16,-1 2-4 15,-3 2 10-15,1 2-3 16,-3-1-1-16,-1 1 0 0,2 1-1 16,-1 2-1-16,2 2 1 15,1 1 1-15,4 2-2 16,1 4 2-16,2 0-4 16,0 4 1-16,0-1-1 0,-4 5 2 15,1-1-1-15,-4 0-4 16,-1-2 3-16,0 1 2 15,-3-4 1-15,0 4 3 16,-1-5-3-16,-2-1 2 16,0-2-3-16,-5 1 1 15,3-4 1-15,-1-3-1 16,-2 2 0-16,2-3-2 0,4-2 4 16,1 1-3-16,7-2 2 15,-1-3-1-15,4 1-1 16,3 2 3-16,1-3-3 15,-1 1 2-15,3 2-2 16,-2 2 2-16,6-3-3 0,-3 4 3 16,0 1-1-16,6 0 0 15,-1 2 1-15,1-3-2 16,1 2 1-16,6-2-1 16,0 0 1-16,1 1-5 0,3 0 5 15,-2-3 2-15,5 4-2 16,-5 0-3-16,1-1 4 15,1 6 0-15,1-3-2 16,1-1 1-16,-3 3-5 16,3-4 5-16,3 0 0 15,2-3 0-15,2-1 0 0,4-1 1 16,5-1-1-16,-1 6 0 16,6 1 0-16,-1 9-1 15,3 5 1-15,2 6-4 16,0 3 0-16,3 5 2 15,7 3-1-15,3 3 2 16,8 3 0-16,7 3 0 0,8 3 1 16,6 1 0-16,12-1 0 15,7-1 0-15,5 2-1 16,16-6-1-16,11 1-32 16,12-6-12-16,8-6-18 0,12-3 6 15,8-11 0-15,6-11-81 16</inkml:trace>
  <inkml:trace contextRef="#ctx0" brushRef="#br0" timeOffset="103982.5634">31979 12036 185 0,'0'0'30'0,"1"0"-4"16,4 0-21-16,-2 0-6 0,8 0-1 16,1 0 9-16,4-3-3 15,3-5-2-15,2-1-1 16,0-1-1-16,5-2-1 15,-1 4 4-15,-1-2-2 16,4 0 0-16,2 2 0 0,1-1-1 16,1 0 2-16,2-2-2 15,3 0 0-15,-2-1 0 16,6-1 0-16,2-2 1 16,2-2 5-16,0-1 7 15,0 3-8-15,2-2 3 16,0 2 0-16,-1-2-3 15,-4 5-5-15,-1-2 2 0,0 2-4 16,1 3 3-16,-1-2 2 16,0 0-5-16,1 0 4 15,2 1-2-15,0-3 1 16,-3 2-1-16,0-3 3 0,2 4 4 16,-5-3-2-16,-2 0-3 15,-2 2-1-15,-2 1 0 16,-7 1 0-16,-3-2-1 15,-5 2 1-15,-2 1 1 16,-4-2-1-16,0 2 1 0,-4-3 2 16,2-2 22-16,-1 1-12 15,4 0-3-15,-2-7-5 16,-1 2-3-16,4-5-1 16,-4-1-1-16,1 0 0 15,-2-2 0-15,-4 0 1 16,-1 0 0-16,-3 2 0 0,0-1 0 15,0 2-1-15,0-2 0 16,0 3-1-16,0-1-1 16,0-1-3-16,-5 0 7 15,0-2 0-15,-3 0 1 0,-1-2-3 16,0-1 0-16,0 1 1 16,-2 0 2-16,-1 0-1 15,-3 2 1-15,3 0-2 16,-6 0 2-16,0 0-3 15,0 2 0-15,0 1 0 16,-2 2 1-16,0-2-2 0,0 2 4 16,1 5-1-16,-1-2 1 15,-1 4-4-15,-2-4 1 16,-1 3 2-16,-1 0-2 16,-2-1 1-16,-2 1-1 15,3-2 0-15,-1 4 0 16,-2 0-1-16,-2 4 0 0,1 1-1 15,1 5 1-15,-2 2-1 16,3 0 0-16,-1 0 0 16,2 6 1-16,2 1 1 0,1-1-1 15,0 4 0-15,-3 0 0 16,-2 5 0-16,-7-1 1 16,-2 4-1-16,-2-3-1 15,-1 3 2-15,-1 1-2 16,5-2 1-16,-4 3 1 15,-2-1-1-15,0 5 0 0,-4 1 0 16,2-3 0-16,-3 6 0 16,-1 0 0-16,5-2 0 15,2 0 0-15,4-3 0 16,6-2 0-16,1-1 0 16,1-2 0-16,5 0 0 15,-2-1 0-15,1 1-1 16,0 2 3-16,3-4-4 0,1 2 4 15,2-2-3-15,2 2 1 16,2-2-1-16,3 0 0 16,3 0 2-16,2 2-2 0,3 0-1 15,3 1 1-15,2 2-1 16,0 5 1-16,0 0 1 16,2 5 0-16,1 1 0 15,5 0-2-15,3 2 2 16,-3 0-1-16,7 1-2 15,-1 3-1-15,5-3 1 0,1 8 2 16,2-3 1-16,2 2 1 16,1-2 0-16,-2-3 0 15,0-2-1-15,1 2 2 16,1-1-2-16,-1 1 3 16,-9-3-6-16,-6-11-134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8:51.546"/>
    </inkml:context>
    <inkml:brush xml:id="br0">
      <inkml:brushProperty name="width" value="0.05292" units="cm"/>
      <inkml:brushProperty name="height" value="0.05292" units="cm"/>
      <inkml:brushProperty name="color" value="#FF0000"/>
    </inkml:brush>
  </inkml:definitions>
  <inkml:trace contextRef="#ctx0" brushRef="#br0">17646 6265 260 0,'-2'-5'8'0,"-1"1"0"16,3-4 0-16,0 5-8 15,6 1 3-15,8 0-6 16,3 2 2-16,3 0 2 16,1 0 0-16,6 0-2 15,2 2 2-15,5 3-1 0,2 0-1 16,9 1 2-16,3 0-2 15,3-1 2-15,3-2-3 16,7 1 1-16,3-1 1 16,6 1-1-16,3 0 5 0,2-1-3 15,7 1-3-15,4-3 4 16,7 3-1-16,2-1 0 16,5 1-1-16,4-1 1 15,0-1-1-15,4 2 1 16,2 0 0-16,0-3-1 15,4 1 2-15,3 0-2 0,-1 1 0 16,4-3 0-16,2 0 2 16,0 0-2-16,4 0 0 15,0 0 0-15,4 0-2 16,-1 0 4-16,7 0-4 16,-1 0 4-16,1 0-2 0,1 0 2 15,-3 0-4-15,1 0 4 16,-6 0-2-16,1 4 0 15,-4-1 0-15,-1 1 0 16,-1 0-2-16,-2-1 4 0,0 3-2 16,2-1 0-16,-2 2 0 15,1-1 0-15,-5-1 0 16,3 2 0-16,-5-4 0 16,-1 3 0-16,-4-2 0 15,-2-3 0-15,1 3 0 16,-4-4 1-16,-6 2-1 15,1-1 0-15,-5 3 1 0,-3-1 0 16,0 1 0-16,-6-1-1 16,-4-3-60-16</inkml:trace>
  <inkml:trace contextRef="#ctx0" brushRef="#br0" timeOffset="3374.8663">12622 7417 62 0,'5'-11'1'0,"-2"-2"16"16,2 2 19-16,-3 1-24 15,4-1-1-15,-2-1-5 16,1 3 5-16,-1-2-2 16,-1 2-4-16,4 0 1 15,-4 0-4-15,2 4 1 16,0-1-2-16,0 3 2 0,-1 0-3 16,-1 1 3-16,1 0-3 15,-1 2 0-15,-1 0-1 16,1 0 1-16,4 0 1 15,-2 0 1-15,0 4-2 0,4-1 0 16,0 0 2-16,2 3-3 16,1-2 2-16,-1 1-1 15,3 2-2-15,1-2 3 16,1-1-3-16,1-1 1 16,0 1 3-16,1-2-2 15,4 0 1-15,-1-2 1 0,3 0-2 16,1 0 2-16,2 0-1 15,2 0-1-15,1 0 2 16,3 0 0-16,1 0 0 16,1 0-1-16,5-2-1 15,-3 0 1-15,3-3 0 0,3 1 0 16,2-1-1-16,3-3 1 16,5 2 0-16,3 0 0 15,1-1 1-15,1 0 0 16,4 1-1-16,-1 1 1 15,1 0-2-15,0 1 0 0,0 0 1 16,-1 1-1-16,3 1 0 16,1-3 1-16,-2 3-1 15,5 0 2-15,0 0-2 16,3 2 1-16,0-1 0 16,-1 1-2-16,1 0 1 0,-2 0 1 15,-1 0-1-15,-2 0 0 16,4 0 0-16,-2 0 0 15,1 1 1-15,3 3-1 16,-4 2 1-16,1-3-1 16,1 4 0-16,-4-1 0 15,-2-1 2-15,-1 2-2 0,-2 0 1 16,2 0 0-16,-4-1-1 16,4-1 1-16,-2 0-1 15,0 3 0-15,-3-3 2 16,1-2-2-16,-1 3 0 0,-3-1 0 15,-1 2 1-15,-4-1 1 16,-2-1-2-16,-6 0-2 16,-11-5-156-16</inkml:trace>
  <inkml:trace contextRef="#ctx0" brushRef="#br0" timeOffset="6124.924">15474 7803 119 0,'12'-25'3'0,"-2"-1"-3"0,7-5-2 16,0 3-2-16,3-4-99 15</inkml:trace>
  <inkml:trace contextRef="#ctx0" brushRef="#br0" timeOffset="8655.94">23875 7461 123 0,'13'-5'35'0,"-1"-2"-30"16,3-1-3-16,2 3-1 16,5 0 0-16,3 3-1 0,6-2 0 15,0 3 2-15,1-1-1 16,2 0-2-16,3 2 1 16,-1 0 1-16,3 0 0 15,0-2-1-15,2 2 1 0,1-1-1 16,2 1 2-16,-1 0-2 15,2 0 1-15,0 0-2 16,2 0 1-16,-1 1 1 16,6 5-2-16,1-5 4 15,0 3-2-15,-1-4 0 16,1 0-1-16,-2 0 3 0,1-2 0 16,-1-3 0-16,-1 0-2 15,0-3 1-15,-2 3-1 16,-1 0 0-16,1 1 0 15,-4 2-1-15,1 0 1 16,0 2-1-16,3 0 1 16,-1 0-1-16,2 0 0 0,-1 0 2 15,1 0-2-15,0 2 0 16,-1 0 2-16,-1-2-1 16,2 0 1-16,0 2-1 15,-3-2 1-15,2 2 0 0,-6 0-2 16,3-1 1-16,2 3 0 15,-3-1 0-15,5 1 1 16,0-3-1-16,1-1 0 16,-3 3-1-16,1-3 3 15,-1 0-3-15,-1 0 1 16,0 0 0-16,-2 0 0 0,0 0-1 16,-3 0 1-16,0 0-1 15,-1 0 1-15,3 0-1 16,-2 0 1-16,4 0 1 15,0 0 0-15,7-3-1 16,-3 0 1-16,2-1-2 0,-2 1 1 16,-1 0-1-16,-4 1 2 15,0-4-2-15,0 4 4 16,0-1 14-16,2-1-13 16,0 2-4-16,3-1 1 0,4-1-2 15,-1 3 1-15,2-3-1 16,2 2 0-16,-1 1 2 15,1-3-1-15,-4 2-1 16,-1 0-1-16,-3 0 3 16,3 2-2-16,-5 0 0 15,-1 0 0-15,1 0 0 0,3 0 0 16,-1 0 0-16,1 0 0 16,-2 0 0-16,-1 2 0 15,3 0 1-15,-1 0-1 16,-1-2 0-16,1 0 0 15,1 0 0-15,-1 0 0 16,3 0 0-16,-6 0 1 16,3-4 0-16,-2 1 0 0,-5 1 1 15,1 0 7-15,4 1 4 16,-4-1-6-16,-2 0 3 16,0-2-8-16,-3 2-1 0,1-1 2 15,-8 1-2-15,-3-1 1 16,-1 1-2-16,-6 0 2 15,-6-2-2-15,-2 4 1 16,-4 0 0-16,-5 0-1 16,-1 0-3-16,-2 0-3 15,-5 8-7-15,-15 2-15 0,-11 1-23 16,-8-4-30-16,-8-1 19 16</inkml:trace>
  <inkml:trace contextRef="#ctx0" brushRef="#br0" timeOffset="10030.8547">6299 8035 132 0,'55'-20'-6'0,"4"1"24"16,-3 1-11-16,7 0-2 16,2 4-2-16,4 1 0 15,4 1 1-15,2 1-3 0,1 4 1 16,2 2-1-16,5 2 0 15,-2 0 0-15,-2 0 1 16,4 3-1-16,3 0-1 16,-2 0-1-16,6 0 3 15,0 0-2-15,3 0 0 0,-2 4 1 16,-1 1-1-16,0 0 1 16,4 0 0-16,-1 3 1 15,2 0-1-15,0 0 2 16,8 2-1-16,-6-2 0 15,0 0 0-15,0 2-1 16,1 0 0-16,1-2 1 0,-3 1-2 16,2-2 3-16,1-1-3 15,-1-2 0-15,-3 4 3 16,2-3-2-16,1-2 1 16,-1 1 0-16,0-3-2 15,5 1 2-15,1-2-1 0,-3 1 0 16,2-1 2-16,6 0-2 15,-4 0 0-15,2 0 0 16,5 0-1-16,-1 0 1 16,-1 0-1-16,1 3 1 15,1 0 0-15,1 5 0 0,-3-5-2 16,2 2-50-16</inkml:trace>
  <inkml:trace contextRef="#ctx0" brushRef="#br0" timeOffset="13265.4581">21207 8324 198 0,'9'0'-57'0,"-1"0"75"16,7-3-11-16,1 1-5 15,4 0-1-15,7 0 0 16,2 1-1-16,5-1 1 15,0 2 0-15,9-4 1 16,2 3-5-16,3-3 4 0,4 0 1 16,8 1-1-16,4 1-1 15,2 0 0-15,6 0 1 16,4 2-1-16,1 0-1 16,-1 2 1-16,-1 5-1 15,-1 2 1-15,3 2 0 0,0-3 0 16,0 2 0-16,4-1 1 15,7-2-1-15,2-2 0 16,-3 1 1-16,3 2-1 16,-2-1 0-16,4 3 1 15,-2 0-1-15,0 0 1 0,5 0-1 16,1-3 0-16,4-2 1 16,-3-3 1-16,0-2 0 15,3 0 2-15,-3 0-2 16,3-2 0-16,3-3 0 15,3-2-1-15,-5 0 1 16,1-1-2-16,0 0 0 0,0-1 2 16,5-1-2-16,-4 2 0 15,7-3 0-15,-3-1 2 16,2-1-1-16,-5 1 0 16,-1-6-1-16,-1 4 2 0,-6-1-2 15,1-1 1-15,-9 0 0 16,-1 2 0-16,-9 1 0 15,-5 1-1-15,-5-1 1 16,-7 6 0-16,-5 0 0 16,-5 3-1-16,-6 3 2 15,-9 1-4-15,-5-6-60 0</inkml:trace>
  <inkml:trace contextRef="#ctx0" brushRef="#br0" timeOffset="14562.255">25301 8207 163 0,'-3'0'-39'16,"3"0"64"-16,0 0-20 15,3 0-3-15,9 0-1 16,8 0 0-16,3 0 0 0,6 0 2 15,7 0 0-15,6 0-2 16,0 0-1-16,9-3 1 16,5 0 0-16,3-1 0 15,4 1 0-15,3-1-1 16,-1-3 0-16,3 2 1 16,0-2 0-16,-4 0-1 0,1 0 3 15,-1-3-1-15,-4 2 0 16,1-5 1-16,-4 2 0 15,-2 3 2-15,-5-3-3 16,-5 1 0-16,-2 2-1 16,-5-1 0-16,-8 4 1 0,-3 1-2 15,-9 1 0-15,-3 3 2 16,-8 0-2-16,-2 0-4 16,-5 0-4-16,-5 3-3 15,-10-1-18-15</inkml:trace>
  <inkml:trace contextRef="#ctx0" brushRef="#br0" timeOffset="14905.9716">24998 8435 37 0,'-7'4'83'0,"7"-3"-92"16,0-1 4-16,17 0 17 15,10 2-5-15,11-2-2 0,7 0-2 16,6 0 0-16,9 0-2 15,3 0 1-15,-1-3-1 16,5-3-1-16,-2 0 2 16,1 1-1-16,1-2 0 15,-3 1-1-15,-4 3 0 16,-5 0-3-16,-3 1-14 0,-5-2-86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09:13.637"/>
    </inkml:context>
    <inkml:brush xml:id="br0">
      <inkml:brushProperty name="width" value="0.05292" units="cm"/>
      <inkml:brushProperty name="height" value="0.05292" units="cm"/>
      <inkml:brushProperty name="color" value="#FF0000"/>
    </inkml:brush>
  </inkml:definitions>
  <inkml:trace contextRef="#ctx0" brushRef="#br0">8974 10670 247 0,'-4'-9'-7'0,"1"0"14"16,1 4 4-16,2-2-2 16,0-3-5-16,4 2-4 15,9-7 10-15,4 1-12 0,5-1 7 16,5-6-4-16,4 4 5 15,1-6-4-15,4 3 3 16,1 1 0-16,-1-3 4 16,4 1 0-16,-2 3-4 15,-3 1 18-15,-4 3-17 0,-6 3-1 16,-6 6-5-16,-2 2-1 16,-8 3-5-16,-3 0-2 15,-6 7 3-15,0 9-10 16,-5 2-21-16,-12 3-19 15,-5-3-25-15</inkml:trace>
  <inkml:trace contextRef="#ctx0" brushRef="#br0" timeOffset="703.0866">10353 10083 224 0,'-15'-20'8'0,"1"-1"24"0,1 2 18 15,1 4-36-15,2 2-4 16,3 3 2-16,-2 3-3 16,3 5-5-16,-3 2-1 15,0 0-1-15,-4 7-4 16,-2 11 2-16,-5 7-1 16,-1 7 1-16,-5 9 1 0,6 6-1 15,0 3 0-15,8 3 0 16,5-1-1-16,5-2 2 15,2-4-2-15,6-7-1 16,6-10 2-16,4-6-2 16,6-9-2-16,2-5-2 15,5-9 9-15,4 0-1 0,-1-6 5 16,2-6-7-16,-4-3-15 16,-3-7-102-16,-6-6-114 15</inkml:trace>
  <inkml:trace contextRef="#ctx0" brushRef="#br0" timeOffset="1093.7051">10379 10140 223 0,'-7'-12'108'0,"-3"3"-103"0,1-2 3 16,6 6 2-16,1 3-4 15,0 2-3-15,2 5-9 16,0 10 3-16,0 8 4 15,9 6-3-15,4 3 2 16,3 3-2-16,2 1 2 16,6-2-1-16,0-4 0 0,3-2 2 15,0-6 2-15,2-6-24 16,-2-11-10-16,-2-5 14 16,2-1-6-16,-7-17 29 15,-2-9 1-15,-2-5 8 16,-7-4-3-16,-7-1-2 0,-2 0-11 15,-10-3 10-15,-9 4 6 16,-4 4-14-16,-4 7 5 16,-2 6-7-16,5 8 3 15,2 11-1-15,1 0 3 16,6 16-4-16,2 11 1 0,2 3-2 16,3 6 1-16,5-2-6 15,3-4-75-15,0-10-22 16</inkml:trace>
  <inkml:trace contextRef="#ctx0" brushRef="#br0" timeOffset="1718.6299">10653 9989 351 0,'4'-4'9'16,"1"4"-9"-16,6 0-3 16,3 2 9-16,5 10-5 15,2 2-2-15,0 6 1 0,1 3-3 16,-3 0 3-16,0-1 3 16,-5-4-1-16,-3-4-1 15,-4-5 1-15,-5-2-6 16,-2-5 0-16,0-2 0 15,-11 0 16-15,-2-5-7 16,-1-10-4-16,-2-1 1 0,-2-5-1 16,0-2 2-16,1-4 2 15,2 2-3-15,3 3-2 16,2 1 0-16,3 7 4 16,3 3-3-16,3 5 10 0,1 3-10 15,0 1-3-15,7 2 4 16,6 0 0-16,1 0-2 15,6 2 0-15,1 3 1 16,2-3-2-16,1 0 2 16,-2-2-1-16,-2 0 0 15,-1-2-4-15,-5-7 3 16,-3-3-2-16,-2-6 2 0,-6 0 1 16,-1-5 0-16,-2-2 3 15,0-2-3-15,-2 2-3 16,-3 4 7-16,0 1-4 15,1 6 2-15,3 3 1 16,1 7 1-16,0 3-1 0,0 1-4 16,7 4-2-16,7 8 2 15,4 6 0-15,4 5 2 16,0 4-1-16,5 1 0 16,0 1-1-16,-3-4-17 15,0-4-70-15,-5-12-109 0</inkml:trace>
  <inkml:trace contextRef="#ctx0" brushRef="#br0" timeOffset="2234.2261">11249 9675 285 0,'5'10'12'0,"9"-3"-20"16,-1 6 7-16,11 4 3 0,1 5 0 16,2 1 1-16,2 0-1 15,-3 0-2-15,-4-3 1 16,0-2 0-16,-10-4 0 16,-2-5-1-16,-5-1 1 0,-3-7-1 15,-2-1 1-15,-7 0 38 16,-12-5-8-16,-6-10-28 15,-5-3-1-15,-6-3-2 16,-2-8 2-16,1-1 6 16,-2-3 9-16,9 1-5 0,4-1-4 15,4-1-3-15,5 4-5 16,5 3 2-16,5 2-4 16,5 0 2-16,2 4 0 15,9-1-7-15,10 3 6 16,5 3-1-16,5 4-8 0,1 1 11 15,1 4-3-15,-4 5 5 16,-5 2-2-16,-8 2-3 16,-3 10-4-16,-8 6 5 15,-3 5-5-15,0 4 6 16,-11 7 5-16,1 0-3 0,-1 3-2 16,3-3-8-16,6 0-25 15,2-9-33-15,0-8-31 16,12-5-65-16</inkml:trace>
  <inkml:trace contextRef="#ctx0" brushRef="#br0" timeOffset="2656.0734">11726 9725 229 0,'0'1'68'0,"0"-1"-15"0,0-1-26 16,-7-9-7-16,-5-4-8 15,2-2-7-15,-5-6-3 16,1-4-2-16,-4-6 2 15,0-4-2-15,0-1 0 16,1-5 0-16,0 2 0 0,5 3 0 16,2 2 0-16,5 7 1 15,3 4-1-15,2 8-4 16,4 2 2-16,12 4 2 16,5 5 0-16,10 5 6 15,1 0-6-15,8 12-3 16,-2 9 1-16,-1 8 1 0,-3 4-2 15,-3 2 0-15,-4 0-17 16,-7-1-17-16,-5-6-51 16,-3-6-23-16</inkml:trace>
  <inkml:trace contextRef="#ctx0" brushRef="#br0" timeOffset="2827.9201">11722 9546 353 0,'-18'-11'8'0,"6"-6"6"0,4-5 15 16,6 2-14-16,2-5-16 15,15-1-2-15,4-6 0 16,10-1-19-16,5-9-25 16,2-1-75-16,-3-7-35 15</inkml:trace>
  <inkml:trace contextRef="#ctx0" brushRef="#br0" timeOffset="3187.2807">11970 8824 361 0,'-12'-20'5'15,"2"4"0"-15,0 5 3 0,-2 9-1 16,0 2-5-16,-3 15-1 16,-1 6-2-16,0 10 1 15,-2 6-1-15,4 2 1 16,5 3 0-16,4-5 1 15,5-2-1-15,0-3-2 0,12-7-4 16,-1-4-17-16,3-6-10 16,1-2-2-16,1-8 10 15,0 1 12-15,5-3 16 16,1 2 0-16,2 1 1 16,3-1-5-16,-1 4 5 15,-1 3-3-15,-1 3-1 0,-3-1-1 16,-5 0 1-16,-3 0 1 15,-9 0 1-15,-4 1-4 16,-7 0 6-16,-17 6 19 16,-13 2 10-16,-14 7-26 15,-12 2-4-15,-8 10 0 0,-7-2-5 16,-5 0-47-16,0-7-89 16</inkml:trace>
  <inkml:trace contextRef="#ctx0" brushRef="#br0" timeOffset="13640.7132">10427 10868 393 0,'-7'0'5'16,"0"0"0"-16,5-2 4 15,2-2-1-15,0-1-12 0,7-2 3 16,6-4 9-16,4-2-5 16,5-1-3-16,5-1 1 15,6-6 1-15,1 0-4 16,5-4 2-16,4 0-2 16,5-6 4-16,6-3-6 15,4-6 10-15,5-3-6 0,5-4 1 16,3-3 0-16,11-6 0 15,-1-5 1-15,5-3 3 16,5-4 1-16,5-1 1 16,-3-2 0-16,-3 5-2 15,-8 1-3-15,-1 8-1 16,-11 6-2-16,-7 6 3 0,-9 8-4 16,-8 4 3-16,-8 10-1 15,-9 7-5-15,-6 5-19 16,-6 7-5-16,-9 4-6 15,-4 0-24-15,-4 8 6 0,0 6 15 16,-14 4-4-16,-8 5-52 16</inkml:trace>
  <inkml:trace contextRef="#ctx0" brushRef="#br0" timeOffset="14078.175">10490 10896 350 0,'4'-12'-2'16,"6"-3"-3"-16,10 0 10 16,1-3-4-16,8-4 0 15,5-3-1-15,4-3 5 16,9-7 4-16,3-5 3 16,11-4-6-16,7-6-2 0,7-4 2 15,8-5-6-15,5-3 2 16,6-4 0-16,3-2-2 15,3 0-2-15,3-1 5 16,-1 2-4-16,-5 1-1 16,1 6 7-16,-6 4-7 0,-2 3-2 15,-6 10 5-15,-1 4 1 16,-6 7-7-16,-8 5-52 16,-11 6-102-16</inkml:trace>
  <inkml:trace contextRef="#ctx0" brushRef="#br0" timeOffset="31407.3311">5884 10397 208 0,'2'0'38'0,"-2"-7"-8"0,1 2-8 15,3-5-4-15,1 5-6 16,1-2-5-16,1 2 0 16,0-2-4-16,2 3-1 15,6-1-5-15,-3-1 5 16,6 3-2-16,4-1-1 0,-1 1 2 15,4-1 0-15,1 2 0 16,1 0-4-16,1 1 4 16,5 1-1-16,-1 0 1 15,2 0-1-15,7 0 0 16,-1 0 0-16,6 0 0 16,3 3-1-16,-1 1 1 0,3 1-3 15,3 1-5-15,1-1 3 16,-1-2 2-16,7 1 2 15,0 0-2-15,2-2 4 16,3 1-1-16,0-1-4 0,5 0 5 16,1-1 2-16,-1 3-6 15,3-2 0-15,1 3 6 16,1-2-4-16,-2 3 5 16,3-2-3-16,0 1 1 15,-1 1-1-15,1-3 1 16,-2 0-5-16,-1-1 8 0,-3 0-5 15,4-2 4-15,-6 0 1 16,-1 0-1-16,0 0 4 16,-3 0 0-16,-4 0-4 15,0 0 0-15,-8 0-3 16,-3 0 0-16,-5 0 1 0,-6 4-3 16,-1 1 2-16,-7 0-1 15,-4 0-2-15,-3 3 2 16,-7-3-1-16,-5 3-12 15,-4-4-16-15,-6 2-12 16,-2-2-28-16,-8-1 31 0,-8-1 10 16,-9 0-87-16</inkml:trace>
  <inkml:trace contextRef="#ctx0" brushRef="#br0" timeOffset="31969.9858">6681 10499 136 0,'-27'-6'8'0,"4"-1"0"16,5-4-1-16,0 3 1 15,7 1 3-15,6-1 9 0,-1 2-7 16,6-4-9-16,0 5 3 15,0-1 0-15,13 1 2 16,3 2-1-16,6 1-7 16,3-2-13-16,9 4 26 15,5-1-13-15,5-1-19 0,6-2 27 16,4 4-2-16,3-4-19 16,4 3 31-16,6-1-23 15,1 1 11-15,1 1-9 16,2 0 2-16,4 0 1 15,-1 0 0-15,0 1-1 0,5 1-2 16,-2-2 3-16,2 0 6 16,3 0 0-16,-2 0 3 15,-1 0 2-15,-1 0-5 16,4 0-2-16,-7 0-4 16,-1 0 2-16,-4 5-6 15,-4 2 1-15,-8 2-24 0,-9 0-91 16</inkml:trace>
  <inkml:trace contextRef="#ctx0" brushRef="#br0" timeOffset="54579.86">10467 10852 285 0,'0'0'6'0,"-4"-3"4"16,1-5 2-16,1 1 2 16,2 2-6-16,0-5 0 15,0-1-4-15,3 0-3 16,6-2 1-16,3-3-3 0,7-2-2 16,3-2 6-16,2-2-2 15,6-2-4-15,7-5 2 16,2-1 5-16,2-3-1 15,5-2-3-15,0 2 0 16,6-5 3-16,2-1-3 16,1 0 3-16,3-6-4 15,5-1 3-15,1-1-3 0,2 1 0 16,-2-2 6-16,4 3-5 16,-1 4 1-16,-3 0-2 15,-1 0 1-15,0 4 0 0,-4-1 1 16,-3 2-1-16,-2 2 0 15,-4 4 0-15,-1 2 1 16,-7 1-5-16,-1 0-7 16,-2 4 11-16,-5 0-1 15,-2 3 1-15,-5 0 0 0,0 1 1 16,-6 3 2-16,3-2-3 16,-1 0-2-16,-1 0 2 15,-3 2 0-15,1-4-1 16,-1 2 1-16,-5-3-2 15,-2 2 2-15,1-2 2 16,-3-2-2-16,-3 1 3 0,0-1-5 16,-4 1-1-16,-3 1-2 15,0-3 6-15,0 2-4 16,-3-3 1-16,-5-2 4 16,-1 0-1-16,0-4 2 15,2 1-2-15,-2 0-1 0,0-2 1 16,0 0 0-16,-2 4-2 15,0-1-2-15,-3 2 0 16,-2 1-2-16,-1 0 4 16,0-2 10-16,-3-3-8 15,-1-1 1-15,1 0-1 16,1-2 2-16,2 2 5 16,-3 0-1-16,2 2 0 0,-2 7 0 15,-3 0-2-15,1 3-2 16,-2 4-1-16,-5 2-2 15,0 3 2-15,-5 4-5 0,-3 1 1 16,-5 6-3-16,-3 0 3 16,-4 0-1-16,-5 11-4 15,-4 5 0-15,-6 7 0 16,-6 6-5-16,-1 3-13 16,-7 11-1-16,-2 3-9 15,-3 4 19-15,-4 4 5 0,1 3 9 16,6-2 5-16,-1 2 1 15,0 2 1-15,7 2-1 16,-1 4-4-16,5 8 0 16,-5 8 0-16,-1 2 0 15,1 7-2-15,0 2 1 16,-3 1-3-16,5 0-8 0,2-7-7 16,3 3 6-16,5-4 10 15,6-4 3-15,5-8 1 16,10-8 0-16,10-9 0 15,13-7 3-15,9-10 1 0,10-3-3 16,0-3-2-16,17 3-1 16,8 0-1-16,7 2 2 15,9 1 1-15,10-1-1 16,4 0 3-16,14 1-2 16,4-2-1-16,2 1-36 15</inkml:trace>
  <inkml:trace contextRef="#ctx0" brushRef="#br0" timeOffset="59939.4056">28989 8069 288 0,'-2'-15'-3'0,"-1"1"9"16,3 2 8-16,0 1-5 15,0 2-3-15,0 5-5 16,0 2 1-16,0 2-4 15,0 0-2-15,0 0 0 0,1 1 2 16,5 8-2-16,0 5 6 16,1 2-4-16,1 6 1 15,3 3 2-15,4 3-2 16,-3 2 1-16,1 3-1 0,1-1 1 16,1-4 0-16,-3 1-4 15,2-6 6-15,-3-3-1 16,0-5-1-16,-4-3 1 15,-1-5-1-15,-1-4 2 16,-3-1 2-16,-2-2 6 0,0 0 29 16,0-7-7-16,-9-8-23 15,-6-4-5-15,0-6-3 16,-7-7 1-16,0-4-2 16,0-9 10-16,1-1 1 15,1-4-11-15,3-1 2 16,-2-6 1-16,7-1-1 0,1 1-2 15,0 6 1-15,6-1 0 16,3 4-5-16,2 2 4 16,0 4-2-16,7 5-3 15,6 5-21-15,-2 1-24 16,-1 10-69-16,-3 3-61 0</inkml:trace>
  <inkml:trace contextRef="#ctx0" brushRef="#br0" timeOffset="60173.766">28888 8194 246 0,'4'0'-2'15,"13"-11"6"-15,7-12-5 16,13-7 4-16,4-6 1 16,3-4-5-16,0-2-7 15,-8 1-83-15</inkml:trace>
  <inkml:trace contextRef="#ctx0" brushRef="#br0" timeOffset="60798.7088">29360 7813 87 0,'-15'-13'26'15,"0"5"-7"-15,-2 0 19 0,0 8-10 16,3 0-12-16,-1 8-12 16,3 7-3-16,0 6-2 15,4 9 0-15,4 1 0 16,4 4-1-16,0-2 1 16,12-1-1-16,3-4 2 0,5-6-2 15,1-10 1-15,3-5 6 16,1-7-4-16,-1 0 6 15,-3-8-4-15,2-9-1 16,-1-6 1-16,-2-4 2 16,1-2-4-16,-3-1-1 15,0-2-4-15,-5-2 4 0,-3 6 1 16,-1 2-1-16,-4 10 0 16,-2 3 2-16,-3 6 2 15,2 2 13-15,-2 5 11 16,0 0-35-16,0 3 7 0,2 8 0 15,1 4 6-15,4-4-3 16,2 4-2-16,6-5-23 16,2-5-11-16,3-5-14 15,0-1-57-15</inkml:trace>
  <inkml:trace contextRef="#ctx0" brushRef="#br0" timeOffset="61048.7038">29817 7459 101 0,'-12'-5'97'0,"-3"2"-93"0,-1 3-1 16,3 3 2-16,2 7 1 16,1 8-3-16,2 4 0 15,5 1-3-15,3 6-1 0,0-4 1 16,11 0-1-16,3-6 1 15,4-3 3-15,8-9 3 16,0-3 0-16,2-4-4 16,1 0 10-16,-2-9-8 15,-3-7-33-15,-7 0-59 16</inkml:trace>
  <inkml:trace contextRef="#ctx0" brushRef="#br0" timeOffset="61408.0396">30013 7475 232 0,'0'-7'11'0,"0"2"0"16,2-2 21-16,3 0-21 15,0-4-8-15,4 0-4 16,1-2 4-16,-2 0-3 16,1-6 0-16,0 0-5 15,-3 1-36-15,-4 2 27 0,-2 0 9 16,0 0 4-16,-7 5-3 15,-3 4-1-15,-4 2 4 16,-1 5 1-16,-2 0 1 16,-2 11 1-16,1 3 0 15,2 7-2-15,6 0 0 16,-1 3 0-16,7 1-3 0,4-6 1 16,7-3-5-16,15-3 1 15,8-6 3-15,8-5 13 16,4-2-3-16,4-6 2 15,1-8-4-15,-4-4-3 16,-4-5-1-16,-5-6-17 16,-9-4-40-16,-4-6-26 0</inkml:trace>
  <inkml:trace contextRef="#ctx0" brushRef="#br0" timeOffset="61767.391">30344 7152 8 0,'-5'-46'60'0,"-12"5"-52"16,-3 5 21-16,-4 2 6 15,-1 4-13-15,1 5-6 0,0 3 8 16,2 5 6-16,8 2 12 15,1 7-16-15,6 4-6 16,4 4-7-16,1 2-12 16,2 16-8-16,0 5 4 15,5 9 0-15,6 5 2 0,7 6 1 16,2-2-1-16,3 0 1 16,7-3-1-16,-1-6 0 15,3-9 1-15,2-7 2 16,3-5 0-16,-5-7 0 15,-1-4 0-15,-1-4 1 16,-2-10 2-16,-4-6-7 0,-4-3 4 16,-6-6-16-16,-5 2-8 15,-9-3-21-15,0 2 10 16,-16 4 26-16,-2 3 8 16,-3 9 0-16,-7 4 2 0,-2 8 7 15,-2 0-7-15,-4 13-3 16,-4 5 0-16,7-1 0 15,6 0 2-15,8-3-8 16,11-5-13-16,6-7-37 16</inkml:trace>
  <inkml:trace contextRef="#ctx0" brushRef="#br0" timeOffset="62236.0986">30570 6751 208 0,'0'-2'3'15,"-2"2"1"-15,-3 0-1 16,2 2-3-16,0 11-2 16,-1 4 0-16,2 6 1 0,2 6-1 15,0-1 1-15,4 1-2 16,9-2 1-16,3-6 2 15,7-5 0-15,1-5 2 16,5-5 4-16,1-6-4 16,-4 0 2-16,-1-8 4 0,-3-4-7 15,-8-3 6-15,-1-4-5 16,-9-1-1-16,-4-3-1 16,-4 0 0-16,-14 0 0 15,-6 1 3-15,-6 4-3 16,-1 1 0-16,-4 8 3 0,2 3 1 15,-1 6-1 1,4 0 1-16,3 4-1 0,1 4-2 16,7 2 1-16,6 0-3 15,6-6 2-15,4 1-4 16,3-3-12-16,7-2 10 16,8 0 5-16,5 0 0 0,9-3-3 15,2-4-19-15,1-6-26 16,3-3-54-16</inkml:trace>
  <inkml:trace contextRef="#ctx0" brushRef="#br0" timeOffset="62579.8539">30817 6564 172 0,'2'-22'7'0,"-2"2"32"16,0 7-10-16,-5 6 3 16,-5 1-24-16,-2 6-5 15,1 0-2-15,0 13 0 0,1 8-16 16,0 6 14-16,5 4-3 15,5 2 3-15,0-1 0 16,0-4-4-16,13-3 0 16,1-7 1-16,1-4 4 15,2-8 3-15,0-3-4 16,-1-3 3-16,2-3 16 0,-4-8-12 16,-1-5-3-16,-4 2-1 15,-8-5 0-15,-1-1-6 16,-8 2 2-16,-12 0 4 15,-4 2-1-15,0 3-16 16,-2-1 16-16,6 5 0 0,3 0 0 16,4 4 1-1,4 2-2-15,4 1 0 0,3-2-1 16,2-2-6-16,0-2-49 16,0-9-26-16</inkml:trace>
  <inkml:trace contextRef="#ctx0" brushRef="#br0" timeOffset="63001.6629">30722 6234 123 0,'0'-7'119'16,"0"1"-116"-16,2 6 1 0,3 0-6 16,4 11-3-16,1 13 1 15,4 8 4-15,-4 8 2 16,1 7-2-16,0 5 2 15,-1-2-1-15,3-6 0 16,-2-5-1-16,5-7 0 16,0-10-3-16,6-8 4 0,-3-4-1 15,1-9 1-15,0-1 15 16,-1 0-8-16,0-9-5 16,-5-9 1-16,2-5-1 15,-5-4-4-15,-2-5 2 0,-2-4-2 16,-3 1 6-16,-4-1-7 15,0 4 2-15,0 3 8 16,-7 5 17-16,-5 6 4 16,4 4-9-16,1 6-9 15,2 5-5-15,0 3-2 16,3 0-9-16,2 7 1 0,0 7 2 16,8 0 1-16,6 4-3 15,3-2-1-15,4 0 0 16,1 0-12-16,-4-3-29 15,-4-4-53-15</inkml:trace>
  <inkml:trace contextRef="#ctx0" brushRef="#br0" timeOffset="63423.5243">29004 8603 151 0,'0'0'10'0,"7"-10"9"0,3-6-14 16,8-7 12-16,9-5-5 15,6-10-4-15,11-4-1 16,10-10-13-16,7 0 14 16,6-5-17-16,2 2 0 15,6-1-3-15,-2 4-50 0,-7-1 23 16</inkml:trace>
  <inkml:trace contextRef="#ctx0" brushRef="#br0" timeOffset="63610.9926">29869 7833 71 0,'73'-65'52'0,"5"-8"-22"16,7 2-13-16,4 3-7 15,-3 3 8-15,0 6-16 0,-6 8 0 16,-4 4 0-16,-6 4 3 16,-7 3 3-16,0 0 1 15,-4 3-8-15,1-1 3 16,-1 1-1-16,-2 3-2 16,-1 0-1-16,-3 4 1 0,-9 3-3 15,-12 4-6-15,-15 3-143 16</inkml:trace>
  <inkml:trace contextRef="#ctx0" brushRef="#br0" timeOffset="83612.0377">29189 7863 163 0,'1'-11'5'0,"5"1"1"15,1-5 0-15,-2 4 4 16,4-2-2-16,2 3-3 0,1-3-2 15,3 3-1-15,1-1 0 16,2 0 2-16,4 5-1 16,-3-2-2-16,3 2 0 15,-4 3-2-15,1 3 2 16,-4 0-2-16,-1 0 0 16,-7 11 1-16,-3 6-4 0,-4 8-16 15,0 1-5-15,-1 8-57 16</inkml:trace>
  <inkml:trace contextRef="#ctx0" brushRef="#br0" timeOffset="84831.136">29190 7828 64 0,'0'-4'43'0,"0"-6"-25"15,0 0-5-15,0 2-1 16,0 0-1-16,0-3 0 16,7 0-2-16,0-1 4 0,6 3-3 15,1-2-3-15,5 2-2 16,-2 0-1-16,1 2-3 15,-2 1-2-15,-1 1 1 16,-1 3 1-16,-4 2-1 0,-5 0 0 16,2 0-2-16,-6 2-2 15,3 7 2-15,-1 4 3 16,4 5-1-16,-4-2-10 16,-1 1-40-16</inkml:trace>
  <inkml:trace contextRef="#ctx0" brushRef="#br0" timeOffset="85972.0423">29066 9163 302 0,'-5'0'14'16,"2"0"-15"-16,-3 0 2 0,4 0-1 16,0 0-2-16,2 5-2 15,0 2-4-15,2 7 3 16,8 4 1-16,0 9 2 15,2 5-12-15,3 8 14 16,2 7 0-16,-2 1 1 16,1 6 2-16,-1-6-2 0,-1-1 1 15,-1-10 0-15,-3-3-1 16,1-7 0-16,-2-4 12 16,-3-4-11-16,-6-6-35 15,0-9-76-15</inkml:trace>
  <inkml:trace contextRef="#ctx0" brushRef="#br0" timeOffset="86690.7291">29065 9193 210 0,'0'-9'0'16,"0"-1"7"-16,0 4 5 16,0-1 28-16,0 3-18 15,0-1-3-15,0 0-4 16,0 3 0-16,0 0-9 16,0-2-3-16,1 3-4 0,5 1-2 15,6 0 4-15,3 0-4 16,0 7 3-16,6 5-3 15,0 0-2-15,-2 5 4 0,0-3 2 16,-4 0 0-16,0-1 1 16,-4-4-1-16,-2-2-1 15,-2-2 1-15,0-5 0 16,0 0-1-16,0 0 1 16,5-10-5-16,-2-6 8 15,2-2 1-15,0-9-3 0,-2-3 0 16,2-4 0-16,0 0-2 15,-4-3 1-15,4 2 1 16,-3 3-1-16,1 4-2 16,-2 5 1-16,1 3 0 15,-2 6 2-15,-2 1-2 16,-2 6-1-16,2 4 0 16,2 3 1-16,-2 0-8 0,4 0 0 15,2 14-2-15,-1 4 8 16,6 7 4-16,1 7-2 15,1 11 0-15,-1 5-2 16,4 0 4-16,-2 0-1 0,1-2 1 16,2-4-1-16,-5-9 3 15,0-4-3-15,-3-8-76 16,-7-6-35-16</inkml:trace>
  <inkml:trace contextRef="#ctx0" brushRef="#br0" timeOffset="86925.1262">29743 9022 353 0,'9'0'10'0,"0"10"-20"15,1 7 3-15,2 6 4 0,3 2 0 16,0 2 2-16,2-1 3 16,-1-1 2-16,-2-6-2 15,-5-7-104-15,-4-12-143 16</inkml:trace>
  <inkml:trace contextRef="#ctx0" brushRef="#br0" timeOffset="87081.3349">29722 8824 376 0,'-4'-5'-43'16,"2"1"21"-16,1 4 17 16,1 0-131-16,0 12 15 15</inkml:trace>
  <inkml:trace contextRef="#ctx0" brushRef="#br0" timeOffset="87815.6537">29991 8847 206 0,'0'-10'120'16,"0"0"-114"-16,0 5 1 15,0 5-7-15,-7 0-4 0,-2 11 2 16,0 6 2-16,0 8 0 16,-2 7 0-16,4 6 0 15,5 3-3-15,2 2 1 16,0-2 1-16,15-1 1 0,1-10-2 15,9-9 2-15,4-10-1 16,3-8-7-16,2-3 11 16,5-18-7-16,-5-8-4 15,-3-6-13-15,-4-6 10 16,-7-6-4-16,-8-3-8 16,-10-5-1-16,-2-3 2 0,-2-2 21 15,-10 0 2-15,-1-4 2 16,-1 6 12-16,2 7 14 15,-3 7-10-15,4 8 21 16,2 9-23-16,0 6-3 0,4 7-4 16,3 4-3-16,-1 5-3 15,3 2-4-15,0 7-8 16,0 14 3-16,3 8 2 16,6 12 3-16,4 8-2 15,-1 4 2-15,5 2 1 0,0-6-1 16,3-5 0-16,-2-12 2 15,0-7-3-15,-1-9 2 16,-2-7 0-16,-3-3-4 16,0-6 3-16,-3 0-4 15,-3-3 9-15,4-7-5 16,-3-4 7-16,0-6-5 0,0-1 0 16,-2-1-1-16,3-1 1 15,-4 4 4-15,3 4 2 16,0 4 2-16,2 6-6 15,0 3-5-15,0 2-2 16,4 0-3-16,-3 9 4 0,-1 2-1 16,2 2 3-16,0-3-14 15,1 2-17-15,1 0-33 16,-1-4 14-16,3-3-19 16</inkml:trace>
  <inkml:trace contextRef="#ctx0" brushRef="#br0" timeOffset="88549.9846">30668 8672 76 0,'5'-29'12'15,"-1"3"9"-15,-2-3 7 0,-2 4-2 16,0 0-8-16,0 8-4 16,-4 0-3-16,-3 7-3 15,-4 1-5-15,2 5 0 16,-3 4-1-16,1 0 0 15,0 4 2-15,1 8-4 16,-3 4-1-16,4 6-2 0,2 3 3 16,5 0-1-16,2-2 0 15,0-2 0-15,0-3 1 16,9-2-1-16,1-9 1 16,3 0 0-16,-2-3 1 15,-1-4-4-15,2 0 3 0,-2-11 9 16,3-1-5-16,-4-6-1 15,0 0-2-15,-2-1 1 16,-3 1-1-16,-2 0 1 16,-2 4 16-16,0 1-7 15,0 6-1-15,0 1 2 16,0 5 0-16,3 1-10 0,1 0-10 16,4 5 3-16,3 4 3 15,4 4 2-15,0-1 1 16,4-1 0-16,-3 0-1 15,2-6 0-15,-2-1-2 0,-2-4 5 16,3 0-4-16,-5-6 6 16,3-5 0-16,-1-5-2 15,0-3-2-15,-3-3-3 16,-2-4 0-16,-4-7 1 16,-3-3-1-16,-2-4-6 0,0-1 14 15,-9-4-8-15,-1 6 0 16,-2 3 8-16,0 6 2 15,-3 3 4-15,1 5-1 16,2 3-6-16,-1 3 0 16,3 4-2-16,-2 1-2 15,5 4-1-15,0 1 0 0,2 4 0 16,0 2-1-16,1 0 0 16,0 0 1-16,2 9-3 15,2 4-3-15,0 5 3 16,8 4 0-16,4 9-1 15,2 5 2-15,8 3 4 0,3 1-2 16,4 0 0-16,3-6 2 16,2-5-2-16,2-6 0 15,-4-9-11-15,-3-9-63 16</inkml:trace>
  <inkml:trace contextRef="#ctx0" brushRef="#br0" timeOffset="89581.1414">30221 9508 378 0,'-2'-3'-5'0,"0"1"9"16,2 2-7-16,0 5-5 15,2 13 6-15,11 7 1 16,-1 9 1-16,3 7-4 16,1 11 4-16,2 5 0 15,-2 5 0-15,2-1 2 0,-2-6 0 16,0-8-2-16,2-15-27 16,-2-18-50-16,-2-14-12 15</inkml:trace>
  <inkml:trace contextRef="#ctx0" brushRef="#br0" timeOffset="89940.4837">30573 9239 360 0,'-2'0'-11'15,"-11"11"10"-15,-2 11-3 16,-4 10 1-16,2 7 5 15,-5 4-3-15,7 3 1 16,3 0-1-16,3-2 0 16,1-6 2-16,1-2-1 15,2-7 0-15,0-6 0 16,1-8 0-16,1-2-1 0,1-6-1 16,2-3 2-16,0-2 0 15,0-1 0-15,0 1-8 16,9 2 6-16,1 0 1 0,5 3 4 15,1-1 1-15,4 2-3 16,-1-1 3-16,3-3 0 16,-2 1-3-16,-1-5-2 15,0 0-67-15,2-5-20 16,-5-8-43-16</inkml:trace>
  <inkml:trace contextRef="#ctx0" brushRef="#br0" timeOffset="90268.5837">30721 9464 292 0,'-7'-11'11'16,"-1"4"12"-16,1 5 8 0,-2 2-24 15,1 7-6-15,3 10-6 16,0 4 4-16,1 6 0 16,2 0 0-16,2-2 1 15,0-3-2-15,7-2-2 16,4-8 3-16,2-1-2 0,-1-5 0 15,3-5 1-15,-3-1 2 16,-1 0 3-16,0-8 2 16,-2-3 3-16,-6-5-2 15,-1-2-2-15,-2-3 5 16,0-1-7-16,-5 0-1 16,-4 0-2-16,-4 0 0 0,-1 5 0 15,1 0 0-15,2 9-24 16,-1 4-7-16,4 2-33 15,3 2 5-15,5 0 4 16,0 6 10-16,0 2 20 16</inkml:trace>
  <inkml:trace contextRef="#ctx0" brushRef="#br0" timeOffset="90831.0447">30909 9486 201 0,'4'-23'13'0,"-1"-4"56"15,2-2-39-15,-3 2-12 16,1 0-7-16,-3 3-7 0,0 2-3 16,0 4-1-16,0 8-1 15,-3-1 0-15,-1 6 7 16,-1 3-1-16,4 1-4 15,1 1 0-15,0 0-3 16,0 0-7-16,1 6 5 16,10 6 0-16,4-1 3 0,2 4 2 15,3-3-4-15,2 1 3 16,0-2-2-16,0-1 3 16,-2-3-2-16,-6 0 2 15,0-2 0-15,-8 1 1 0,0-3-4 16,-5 3-3-16,-1-1 5 15,0 0 1-15,0 2 1 16,-3-1-1-16,1-2-2 16,-1-2-22-16,3-2 16 15,0-6 8-15,7-8-37 16,3-4-7-16,5-4 6 0,-1-5 16 16,4 1 11-16,-2-5 5 15,1 1 10-15,-5 2 9 16,-1 3 2-16,0 0 4 15,-6 9 39-15,0 3-22 16,-2 6-11-16,4 6-13 16,-4 1-13-16,4 7-7 0,-2 5 2 15,4 6 1-15,1 3 5 16,-2 3 4-16,-1-3-39 16,3-5-67-16,-5-5-64 15</inkml:trace>
  <inkml:trace contextRef="#ctx0" brushRef="#br0" timeOffset="90971.6681">31228 9027 341 0,'-7'-12'-18'16,"2"4"20"-16,3 3-15 15,2 3-73-15</inkml:trace>
  <inkml:trace contextRef="#ctx0" brushRef="#br0" timeOffset="91331.0087">31430 9052 194 0,'5'8'2'16,"0"-4"-4"-16,-1 0 2 15,-1 0 6-15,-3-1 0 16,0-1 9-16,0-2 19 16,0 0 16-16,0 0-27 15,0 0-11-15,0-3-7 16,0-7-3-16,0-2 1 0,0-4-4 16,0-5 2-16,0 3-1 15,0 0 0-15,0 0 7 16,0 7-5-16,4 3 14 15,-3 3-2-15,5 2-4 0,0 3-11 16,4 0 2-16,2 11-4 16,3 0 1-16,3 5-1 15,0 2 5-15,2 2 1 16,-1-5-7-16,1-2-24 16,1-6-63-16,-4-5 2 0</inkml:trace>
  <inkml:trace contextRef="#ctx0" brushRef="#br0" timeOffset="92534.0544">31742 8720 161 0,'0'-7'4'0,"0"5"6"16,-3 2 0-16,-4 0-5 16,1 0-4-16,-1 2-1 15,-4 5 0-15,1 0-1 16,2 1 1-16,-3 0 1 15,2 2-2-15,-2-2 2 0,3 1-2 16,-2 4 1-16,1-1 1 16,2 1-3-16,2 1 3 15,3-1-2-15,2-1 0 16,0-3-2-16,14 0 1 0,3-2-1 16,5-2 10-16,4-1 2 15,3-3 0-15,-2 2 1 16,1-1-6-16,-6-1 1 15,-4 1-2-15,-9 1-1 16,-3 4-5-16,-6 0-2 0,0 1 11 16,-6 4-1-16,-5-2 1 15,-1 0 0-15,0-5-6 16,0-1 3-16,3-4-3 16,0 0 3-16,4-9 0 15,1-9-5-15,2-5-3 16,1-8 4-16,1-7 3 0,0-2 1 15,0-8-2-15,0 2 8 16,3-1 37-16,1 6-13 16,1 3-9-16,-2 8-10 15,2 5-3-15,0 7-1 16,0 4-5-16,4 5-1 0,-1 4-3 16,2 5-3-16,2 0 4 15,2 7-7-15,-1 9-4 16,2 6 5-16,1 8 7 15,1 6-2-15,-2-3-1 16,2 7 2-16,-3-5-2 0,1-4 1 16,-3-8 0-16,-2-3-1 15,2-10 1-15,-5-2-2 16,-2-5 0-16,2-3 0 16,-3 0-2-16,-2 0 8 15,1-11-1-15,-1-1-4 0,-2-6 0 16,0 0 0-16,0-2-1 15,0 2 1-15,0 2 1 16,0 6-1-16,0 3-4 16,0 1 2-16,-2 6 8 15,1 0-9-15,1 2-2 16,-2 9 3-16,0-2 1 0,2 7 1 16,0-2 0-16,0-1 0 15,0-1 0-15,4-3 0 16,3-4-1-16,1-3-4 15,4-2 1-15,2 0 1 0,0-9 1 16,-1-5 1-16,-1-6 5 16,3-3-5-16,-5-4 2 15,-1-1 0-15,1 1 0 16,-2 2 3-16,-2 5 3 16,0 8 9-16,6 5 0 15,-3 7-9-15,4 0-9 0,2 14-3 16,-1 6-3-16,3 4 5 15,-3 3 4-15,-1 2 1 16,-3-4-4-16,2-6-32 16,-5-4-29-16,-2-12-35 15</inkml:trace>
  <inkml:trace contextRef="#ctx0" brushRef="#br0" timeOffset="92643.4193">32209 8390 375 0,'-12'-21'-14'0,"6"3"17"16,0 4-3-16,3-2-78 16</inkml:trace>
  <inkml:trace contextRef="#ctx0" brushRef="#br0" timeOffset="138626.8213">22987 9464 62 0,'-5'-14'6'16,"-2"0"-3"-16,4-1 12 16,-2 1 10-16,1 5-13 0,-2 0-7 15,1 0-3-15,-1 4-2 16,0-1-2-16,-1 1-13 15,-1 1-38-15</inkml:trace>
  <inkml:trace contextRef="#ctx0" brushRef="#br0" timeOffset="139486.1032">22896 9331 70 0,'-5'-2'44'0,"-1"2"-20"16,1-3-11-16,0 3-8 16,2 0-3-16,3 0 2 15,-2 0 2-15,2-1 8 16,0 1 7-16,0 0-13 15,0-3-4-15,0 3-8 0,2 0 8 16,4 0 2-16,1 0-5 16,4 0 0-16,0 0-5 15,1 0 7-15,3 0-2 16,-1 0 3-16,3 0 0 16,-3 0 0-16,-1 0-1 0,1 3-1 15,0-2 3-15,1 2 0 16,0-3 4-16,5 2 2 15,0-2-2-15,6 0 3 16,-4 0 1-16,4 0-4 0,1 0-5 16,2 0-2-16,-1 3-1 15,-1-1-1-15,6 0 0 16,-5 0 1-16,3 1 1 16,-2-3-2-16,1 1 0 15,1 1 1-15,1-2-1 16,2 2 1-16,2 0-1 15,0-1 0-15,-1 1 1 0,-1 2-1 16,-1 0 0-16,0-2 0 16,-2-1 0-16,-2 3-1 15,0-4 1-15,0 0 1 16,1 0-1-16,4 0 0 0,1 0 1 16,1 0-2-16,0 0 1 15,-2-2 1-15,0 0-2 16,-4 2 1-16,-1 0 0 15,0 0-1-15,0 5 1 16,-1 1-1-16,3 1 1 0,1-1 0 16,-1 2 1-16,1-1-1 15,-1 3-1-15,-1-4 1 16,-3 1 0-16,4 1 0 16,-6-4 1-16,1-2-2 15,3 2 1-15,1-2 1 16,1-2 4-16,1 2 1 0,3-2-1 15,1 0 0-15,2 0 0 16,-6 3-2-16,0-1-2 16,-1 0 0-16,-1 4 0 15,2-3-1-15,1 1 0 16,2-3 1-16,1-1 1 0,6 0-1 16,-1 0-1-16,3 0 2 15,-2-5-2-15,1-2 0 16,-1-2 2-16,1 1-1 15,-6 2-1-15,4-2 3 0,-4 3 2 16,-1 2-2-16,-2-1-2 16,0 1 1-16,-2-1 2 15,6 0-2-15,-3 2-1 16,0 1 0-16,-1-1-1 16,0 2 1-16,-3 0 0 15,-6 0-2-15,-9 7 1 16,-14-2-18-16,-4-5-228 0</inkml:trace>
  <inkml:trace contextRef="#ctx0" brushRef="#br0" timeOffset="151032.6796">22385 8843 194 0,'0'2'1'15,"0"0"0"-15,-2 3-3 16,0 1 2-16,0 1 2 16,2 0-3-16,-1 0 1 15,1 4 1-15,0-4-1 0,0 3 2 16,0 0-2-16,-5 4-2 16,5 0 4-16,-1 4-4 15,-3 3 4-15,2 2-2 16,-1 6 0-16,3 2 0 15,0-1 0-15,0 0 0 16,0-1 0-16,0 1 0 0,3-3 2 16,3-2-1-16,-5-2 0 15,5 2-1-15,0-4 0 16,-3 1 1-16,4-5 0 16,5 1 0-16,-2-4 0 15,6-3 3-15,-2 0 2 16,2-1-5-16,4-2 1 0,2-4 5 15,2 2-2-15,-2-2 0 16,2-2-3-16,1-2-2 16,2 0 10-16,-1 0-4 0,0 0-4 15,2-2 3-15,1-4-1 16,3 1 0-16,1 0 3 16,4-1-6-16,-3 3 0 15,3 1 2-15,0 0-5 16,-1 2 5-16,4-2-4 15,1 2 2-15,0-1 0 0,1-1-1 16,3-2-6-16,-3 3 10 16,4-3-3-16,0 1 0 15,0-1-1-15,0 0 0 16,-1 2 0-16,3 1 1 16,1 1-1-16,-3 0-1 0,0 0 1 15,0 1-1 1,-3 5 1-16,0-2 0 0,-1 0 0 15,-3 0 1-15,2 3-2 16,3-3 1-16,-1 2 0 16,4-1 0-16,-1-2 0 0,-2 0 0 15,5 0 0-15,-3-2 0 16,2-1-4-16,-1 0 4 16,-3 0 1-16,2 0 1 15,-4 0-2-15,3-4 1 16,-5 1-1-16,1 2 1 15,-2-1 1-15,1 0-1 0,1 2-2 16,0-1 2-16,3 1-1 16,-1-3 1-16,2 0-1 15,-2-1 0-15,3 1-2 16,1-1 3-16,-1 2-3 0,2-2-11 16,-1 4 25-16,-1-1-6 15,1 0-4-15,-2 1-1 16,2 0-2-16,1 0 2 15,2 0 0-15,0 0-1 16,1 0 2-16,1-2-2 16,-4 0 0-16,1 2 0 0,-5-2 2 15,3 0-2-15,-4 2 0 16,1 0 0-16,-2-4 0 16,-2 4 0-16,2 0 0 15,-3-1 0-15,-2 1 0 16,3-4 1-16,2 4-1 0,-1-3 1 15,-1-1-2-15,2 1 1 16,-1-2-1-16,0-1 3 16,1 0-1-16,-4 1-1 15,1 0 0-15,1 2 1 16,-1 1 0-16,1-1 0 0,2 2-2 16,-3-2 1-16,-3 3 0 15,1 0 1-15,1 0-1 16,-3 0-1-16,2 0 1 15,-1 0 1-15,0 4-2 16,1 1 2-16,2-4 0 0,-2 1-2 16,1 2 0-16,-4-3 3 15,1-1-2-15,-4 1 0 16,1 3 0-16,-1-2 0 16,1 2 1-16,2-1-2 15,1 0 1-15,-1 1 0 0,0-4 0 16,-2 0 1-16,-1 0-1 15,-1 0 0-15,-1 0 0 16,3-4 0-16,-6-1 0 16,0 0 0-16,1 2 2 15,-2-2-3-15,0 1 2 16,-1-1-1-16,1 2 0 0,-2-1 0 16,2-2 0-16,-3 3-2 15,3-3 4-15,-4 0-3 16,-1 3 5-16,0-2-3 15,-2 1-2-15,0 1 1 16,-2-1 1-16,-1 3-2 0,0-1 2 16,0 1-1-16,-1-2-1 15,-1 0 1-15,0 2 0 16,-5-2 2-16,4-1-2 16,-2 1 0-16,-1-2 1 15,2 1 6-15,0-2 1 0,-1-2-3 16,-2 1 0-16,2-3-2 15,-3 0 1-15,0-1 0 16,1-1 0-16,-3-4 2 16,-1 0 6-16,-1-2-2 15,1-6 7-15,-1 2-10 0,-1-6-2 16,0 0 0-16,0 2 2 16,-2-2 1-16,0 6-2 15,0 2-4-15,0 2 0 16,0 3-1-16,0 5-2 15,0 0 1-15,0-2-1 16,4 6-6-16,1-3-23 0,0-4-41 16,-3-1-71-16</inkml:trace>
  <inkml:trace contextRef="#ctx0" brushRef="#br0" timeOffset="189705.9472">28666 9608 157 0,'-5'-7'12'0,"-1"0"17"15,0 2 18-15,3-1-28 16,-1 5-10-16,4-1-4 0,-1 2-4 15,1 0-2-15,0 0-5 16,0 3 3-16,0 7-1 16,7 2 3-16,0 4-1 15,4 7-2-15,1 4 3 16,5 7 0-16,0 6 3 0,-2 7-2 16,1 3 2-16,-5 5-1 15,0-3 2-15,-4-2 1 16,-4-3-2-16,1-7-1 15,-2-5-1-15,0-9 1 16,-2 0-1-16,0-5 1 0,0-5-1 16,-2-3 2-16,-2-5 1 15,0-3 0-15,3-3-1 16,-1-2 3-16,2 0 13 16,0-3 3-16,0-4-16 15,0-3 2-15,5 2-10 16,1-1 1-16,3 2 4 0,0 1 6 15,-4 3-6-15,6 3-4 16,-4 0-3-16,2 0 1 16,0 11 1-16,0 1 1 15,3 8 0-15,2 3 0 16,-4 7-3-16,0 4 3 16,2 6 0-16,-2 2 2 0,-3 1 3 15,5 2 2-15,-4-5-4 16,3 0 1-16,2-6 1 15,1-3-3-15,1-6 0 16,-1 0 1-16,6-3-1 0,1-2 0 16,4 4 2-16,4-2-1 15,3 1 2-15,4 2-1 16,-2-2-2-16,1-5-61 16,-9-9-155-16</inkml:trace>
  <inkml:trace contextRef="#ctx0" brushRef="#br0" timeOffset="190612.1153">28551 9701 35 0,'0'-5'11'15,"0"1"-6"-15,0-3-1 16,3 0-3-16,1 1-1 0,-1 1 0 15,3-2 2-15,-4-2-2 16,3 2 3-16,-1 0 15 16,-2-4 13-16,1 0-6 15,-1-1-8-15,0-2 0 16,-1-3-4-16,3 0-4 16,-2 1-6-16,0-4 1 0,-2 2 5 15,0 0 1-15,0 3-4 16,0 0 3-16,0 2 15 15,0 3-19-15,-2 1-4 16,-4 2 1-16,1 0-2 16,2 3 3-16,-3 1 3 0,1 1-6 15,-1 2 2-15,1 0-3 16,0 0-36-16,-1 0 6 16,1 0 8-16,0 2 12 15,-3 3 7-15,1 0-15 16,-3 1-15-16,-2 0-41 0</inkml:trace>
  <inkml:trace contextRef="#ctx0" brushRef="#br0" timeOffset="191049.5936">28456 9464 53 0,'2'-6'36'0,"-1"1"-8"15,1-4-4-15,1 3-6 16,1-6-2-16,2 2-6 16,-1-1-2-16,-1 0 3 0,-1 3 3 15,1 0-1-15,-2-1-2 16,-2 3-3-16,0-1-3 16,0-1 5-16,0 0 0 15,0 0-6-15,0 1 0 0,0-2 0 16,-4 4 11-16,2 0 3 15,-1 0-4-15,1 2-1 16,0 1-5-16,1 2-3 16,-1 0-2-16,0 0-5 15,-1 5 1-15,2 7 2 0,-1 1-1 16,0 7 0-16,0 0-2 16,2 3 2-16,0 2 1 15,0 4-3-15,2 3 1 16,10 1-2-16,0 2 0 15,4 0 2-15,2 5 0 16,0 2 0-16,0 3 1 0,0 5 2 16,-4 3-2-16,1 1-29 15,-7 1-58-15,-1-10-20 16</inkml:trace>
  <inkml:trace contextRef="#ctx0" brushRef="#br0" timeOffset="208534.1452">15399 13755 345 0,'-8'-12'12'0,"1"2"11"0,0-1-2 16,2 2-8-16,2-1-5 15,1 4-1-15,0-1-2 16,1-3 0-16,1 5-3 16,0 0-5-16,0 0-1 15,0 1 4-15,0 2-2 0,5 1-3 16,3-1-3-16,0 2 5 16,3 0 9-16,4 0-5 15,0 3 3-15,1 4-4 16,2 4 0-16,2 2-1 15,0 3 1-15,1 1 0 0,1 7-3 16,-3 1 3-16,-2 5-3 16,-3 4-1-16,-3 5-1 15,-2 2 3-15,-4 4 3 16,-1-1 2-16,-1 3-1 16,-3-3-1-16,0 3-1 0,0-3 2 15,0 1-1-15,0-1-1 16,0 3 0-16,-3-1 1 15,-1 1 0-15,-1 1 0 16,3 0 0-16,-1 2-1 16,3 2 0-16,0-1 0 0,0 4 0 15,8-1 1-15,1-2-1 16,1-2 1-16,2 1-1 16,0-2 1-16,1 1-1 15,0-4 1-15,-2-2-1 16,-2 1 0-16,-2-5 2 15,0-5-2-15,-3-3 0 0,1-1 0 16,-3-7 0-16,3 3 0 16,-3-4 0-16,3 1 0 15,-3-5 0-15,1-1-2 16,4-3-1-16,-6-5-3 16,1 1 0-16,-2-4 2 0,0-2 2 15,2-1 1-15,-2-1 1 16,0-1 0-16,0 0 0 15,0-2 0-15,0 2 0 16,0 0 1-16,0 3 1 0,0 0 0 16,0 6-2-16,0 3 2 15,0 8-1-15,0 5-1 16,-5 4-2-16,-5 7 4 16,3 6-1-16,-2 11-1 15,0 1-3-15,-2 3 6 16,2 5-3-16,-2 1 0 15,2-2 0-15,2-1 0 0,0 0 1 16,-1-4-2-16,3 1 1 16,-2 0 0-16,2 2 2 15,0 1-2-15,1-3 0 16,0 4 3-16,2-1 0 0,0 4 2 16,1-4-1-16,-1 4 1 15,2-5-2-15,0 4 1 16,0-7 0-16,0-1-1 15,0-1-1-15,0-2-1 16,0 0-1-16,0 7 0 0,0 0-4 16,-7-3-56-16,-11-8-194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13:11.642"/>
    </inkml:context>
    <inkml:brush xml:id="br0">
      <inkml:brushProperty name="width" value="0.05292" units="cm"/>
      <inkml:brushProperty name="height" value="0.05292" units="cm"/>
      <inkml:brushProperty name="color" value="#FF0000"/>
    </inkml:brush>
  </inkml:definitions>
  <inkml:trace contextRef="#ctx0" brushRef="#br0">13346 5302 178 0,'7'-14'28'0,"-6"2"-6"16,3 1 9-16,1 4-4 15,0 1-24-15,1 0 6 16,0 0-17-16,4 2 9 16,1 0-13-16,2 1 18 0,2 2-6 15,4-3 1-15,0 3-2 16,6-2-1-16,2-1-9 16,4 1 15-16,-1 0-3 15,4 1 1-15,2 0 2 16,0 0-3-16,1 2 0 15,0 0-1-15,1 0 1 16,4-1-1-16,2 1 0 0,0 1 2 16,5 3-2-16,1-2 1 15,2 1 0-15,8 4 4 16,-1-3-7-16,4 1 2 0,0 2 4 16,5 1-8-16,-2 0 3 15,3 0 2-15,-1 2-4 16,2-1 8-16,4 0-3 15,3 1 0-15,7-2-1 16,3 3 1-16,6 0-2 16,2-1-5-16,2 0 7 0,3 0 19 15,1-1-25-15,2-2 4 16,0 0 7-16,1 2-26 16,4-4 31-16,1-1-23 15,1 0 8-15,0-4 16 16,3 1-21-16,0-1-6 15,2 0 34-15,0 0-9 0,0 0-15 16,0 0 4-16,2-4 8 16,-6 1-6-16,-1-2 2 15,-1-2-3-15,-1 0 2 16,-8-1 0-16,-1 5-1 0,-6-4-4 16,-8 1 18-16,-2 2-16 15,-10 3-1-15,-7 1 3 16,-3 0-1-16,-7 7-3 15,-9 4-23-15,-13-4-97 16</inkml:trace>
  <inkml:trace contextRef="#ctx0" brushRef="#br0" timeOffset="41553.5712">12072 6478 198 0,'5'-11'9'16,"2"0"-3"-16,1-4-4 15,4 2 0-15,0 1 0 16,2-1 1-16,-2 2-1 0,3-1 0 15,-2 3-4-15,2-2 1 16,-2 3-5-16,-1-1 0 16,4 1 8-16,-2 1-1 15,-1-1 0-15,1 0 4 16,1 2 15-16,-1-2 24 16,-1 1-23-16,3 1-7 0,-1 1-7 15,0 0-3-15,7 1-3 16,0 3 0-16,1-1 0 15,4 0 0-15,3 1 1 16,1-2 0-16,1 0-1 0,-1 1 0 16,1-2-1-16,6 1 1 15,-2-2 0-15,5 1 0 16,2 1-1-16,2-1 1 16,6 2 1-16,0 0-3 15,9 2 0-15,-3 0 3 16,3 0-3-16,4 8 1 15,1-1 0-15,-1 1 0 0,2 1 1 16,5-1-2-16,-1-3 2 16,3-2-1-16,7-1 0 15,1-2-1-15,-3 0 2 16,9 0-1-16,-3 0 1 0,10 0-3 16,-1 0 5-16,2 4-3 15,4 0 1-15,1 1-1 16,-2 0 1-16,2 3-2 15,-8-4 2-15,3 0-1 0,-5 0 0 16,-3-2-1-16,3-2 3 16,-1 1-2-16,1 1 2 15,0 0-1-15,0 0-1 16,-4-1 0-16,-3 1 2 16,-4 0-4-16,-3 0 3 15,-8-1-1-15,-4 3 1 0,-6-2-1 16,-2 0-1-16,-5-2 2 15,-2 0-1-15,-3 3 1 16,-2-1 0-16,-1 0-1 16,-8 1 1-16,-4 3-1 15,-4 3-1-15,-7 1-17 16,-6 1-80-16,-1-2-29 0</inkml:trace>
  <inkml:trace contextRef="#ctx0" brushRef="#br0" timeOffset="50131.4546">10903 7054 162 0,'10'-7'14'0,"-2"-2"1"16,3 4-1-16,-1-2 3 15,3-1-3-15,-1 3 7 0,5 0-17 16,0 1-1-16,2-1-2 16,-4 1 2-16,4 0-3 15,1 3 1-15,-3 1-3 16,2-2 3-16,-2 2-1 15,3 0 0-15,2 0 0 0,-3 0-1 16,5 0 2-16,1 0-2 16,0 0 2-16,6 5 0 15,-1-1-1-15,1 0 0 16,3 1 1-16,-3 0-2 16,1 1 2-16,0-1-2 15,-1 1 2-15,1-1 0 0,0 0-1 16,-1 0-1-16,1 1 2 15,2-1-1-15,-2-1 0 16,4-1 0-16,2 3 0 16,0-3 1-16,3 3-2 15,0-1 1-15,4 0 0 0,1 2 0 16,2-1 0-16,2-1 1 16,-2 0 0-16,1 3-3 15,1-5 3-15,-3 2-1 16,4-2 0-16,-4 0 1 15,2-1-2-15,1 0 4 16,2-1 3-16,1-1-2 0,2 0-3 16,1 0 4-16,5 0-4 15,-2 0 4-15,0 0-3 16,4-1-1-16,-2-3 4 16,4 1 0-16,-4 0-3 0,3-2 2 15,-3 3-2-15,4-3 1 16,-2 1 2-16,2 1-4 15,0-2 2-15,1 1 1 16,-1 0 1-16,-1 1-2 16,1-1 1-16,-4 1-2 0,0 1 0 15,0 0-2-15,-2 2 0 16,2-1 3-16,-1 1-5 16,-3-2 4-16,-1 2-2 15,-3-2 0-15,1 0 1 16,-3 0-1-16,-1 0 0 15,-1 2 2-15,0 0-3 0,-3 0 1 16,-4 4-9-16,-5 0-86 16</inkml:trace>
  <inkml:trace contextRef="#ctx0" brushRef="#br0" timeOffset="68383.3572">9138 7978 119 0,'0'-1'23'16,"2"-5"-11"-16,1 3-9 16,1-1-2-16,-1-2 6 15,2 1-7-15,1 2-3 16,-2-2 3-16,1 2 1 15,-1-3 1-15,-1 3 7 0,2 0 4 16,1 1-2-16,0-1-5 16,-1 2-3-16,4-2-2 15,1 2 1-15,3-1-1 16,0 0 1-16,1 0 0 16,2 2 0-16,4 0 1 0,-1 0-2 15,5 0 0-15,-1 0 0 16,3 0-1-16,1 6 0 15,0-1 0-15,-1 0 1 16,3 0-1-16,-2 2 0 16,3-3 0-16,1 0 0 15,3-1 2-15,0-2-4 0,6 3-3 16,3-2 10-16,2-2-19 16,0 2 48-16,-1 0-31 15,5-2-1-15,-2 2-1 16,-2 0 0-16,-3 0 2 0,4-1 0 15,-2-1 0-15,3 3-1 16,0-2 0-16,1 1-1 16,0-2 3-16,5 0-2 15,-1 0 0-15,2 0 0 16,-2 0 1-16,5-3 1 16,-3-1-1-16,1 0 0 0,-1 2-1 15,0-2 0-15,1 1-1 16,-3 0 1-16,1 2 0 15,1 0-2-15,0-3 2 16,2 1 1-16,0 1 1 0,2 1 1 16,5-5-3-16,1 3 0 15,-1 2-1-15,3-1 0 16,-1-1-1-16,-1 1 1 16,-1 1-1-16,0-2 1 15,0 3-1-15,-1 0 2 0,3 0-3 16,3-1 1-16,-1 1 1 15,3 0-1-15,-2 0 0 16,5 0 2-16,-2 0-2 16,-3 0 0-16,0 0 1 15,-2 0-1-15,3 0 1 16,-2 0-1-16,-1 0 0 16,0 0 0-16,1 0 1 0,-1 0-1 15,0-4 0-15,0 2 0 16,-4-2 0-16,3-2 0 15,-4 2 1-15,-2-3 0 16,-2-1-1-16,1 1 0 0,-3 3 0 16,0-2 3-16,-5 1 1 15,-2-4 2-15,-2 7-3 16,-5-2 0-16,-4 2-2 16,-5 1-1-16,-1-1 1 15,-6 2-1-15,-1 0 1 16,-3 0-1-16,-1 2-2 0,2 3-25 15,-3-1-9-15,1 0-27 16,-5-2-62-16</inkml:trace>
  <inkml:trace contextRef="#ctx0" brushRef="#br0" timeOffset="80210.8003">7195 8865 318 0,'19'-5'3'16,"0"-5"12"-16,8 0-8 0,5-1-4 15,11 1-2-15,2-3-1 16,7 0 1-16,0 1 0 16,4 1 0-16,-7 2-2 15,0 1 1-15,-4 2 1 16,-2 1-2-16,-3 1 2 0,-1 3-1 16,-1-1 1-16,0 2 2 15,-2 0-1-15,-1 0 0 16,-2 0 0-16,-1 0-2 15,-3 0 3-15,-2 2-3 16,-5-1 0-16,-5 1 0 16,0 1-2-16,-7-1 4 0,0-2-2 15,-3 2 1-15,-4 0-1 16,-1-2 1-16,-2 0 0 16,0 0-3-16,-5 4 7 15,-12-3-34-15,-8 1-120 0</inkml:trace>
  <inkml:trace contextRef="#ctx0" brushRef="#br0" timeOffset="81351.3787">10495 8795 242 0,'2'-2'139'16,"9"-8"-142"-16,2 1 5 15,8 2-2-15,2 1 4 16,10 1-1-16,1 3-2 0,1 1-1 15,-1-2-7-15,3 2 8 16,-1-3-2-16,-6 2 2 16,3-3 2-16,-6 0-1 15,-2-1 7-15,-4-1-3 0,-3 2-3 16,-6 1-3-16,-2 3 1 16,-6-1-1-16,-4 2-1 15,-7 0-15-15,-15 0-20 16,-4 0-67-16,1 2-147 15</inkml:trace>
  <inkml:trace contextRef="#ctx0" brushRef="#br0" timeOffset="82248.2793">12267 8758 407 0,'-3'0'6'0,"-1"-2"-6"15,4 0 2-15,0 2-8 16,0 0-5-16,7 0 10 16,5 2 1-16,5 3 1 15,3 1 0-15,7-3-2 16,7 1 1-16,2-3 8 0,7-1-11 15,4 0 2-15,5 0 2 16,3 0-1-16,6 0 3 16,5-3 1-16,0 0-2 15,7-1-1-15,5 0-1 0,2 1 1 16,1-1-2-16,7 3 1 16,2-2-1-16,4 3 3 15,2-1-2-15,5 1-1 16,3 0 1-16,2 0-2 15,0 0-1-15,0 0-1 0,-4 0-1 16,2 0-4-16,-6 0 13 16,2 0 0-16,-5 0-3 15,-5 0-4-15,-4 0 6 16,-5 0-1-16,-7 0 0 16,-6 0-2-16,-9 0 1 15,-3 0 0-15,-8 0 0 16,-3 1-1-16,-7 7 1 0,-4 1-3 15,-7-2-64-15,-12-6-162 16</inkml:trace>
  <inkml:trace contextRef="#ctx0" brushRef="#br0" timeOffset="88576.742">6381 9440 209 0,'-2'0'19'0,"-1"-4"31"15,1-2-22-15,2 2-4 16,-2 0-12-16,2 1-3 0,0 2 0 16,0-3-8-16,0 1-2 15,2-1-3-15,3 0 2 16,4 1 6-16,3-3-2 16,1 2-2-16,4 0-1 15,0-2 3-15,4 2 0 0,0 0-1 16,0 1 0-16,3 2-2 15,1 1 1-15,0 0 1 16,3 0 0-16,0 0-1 16,1 0-1-16,3 0-1 15,4 0-3-15,0 1 2 16,7 2 2-16,0 0 4 16,2-2-5-16,2 3 2 0,1-2 0 15,2 2 2-15,3 0-1 16,-2 0 0-16,2 2 1 15,-3-1-3-15,3 1 1 0,0 1 1 16,1-3-1-16,2 2 2 16,5-2-2-16,2 0 0 15,1-1 0-15,4-2-2 16,4 2 0-16,-4-2 4 16,4-1 0-16,-2 2-2 15,3-2-7-15,1 0 5 16,0 0 6-16,2 0-2 0,2 0-1 15,0-2 1-15,6-2-1 16,-3 2-1-16,0-2 0 16,1 2 1-16,-3 0-2 15,2 0 2-15,-6 2-1 16,3-2 1-16,-1 2-1 0,-4 0 0 16,3 0 2-16,-3 0-5 15,1 0 7-15,-2 0-3 16,1 0 0-16,-2 2-1 15,-1 2 1-15,-2-2 0 0,-4 2 0 16,-1-2-1-16,-4 2 3 16,-3 0-3-16,-2 1 0 15,-1 0 0-15,-5 0 0 16,1 0 0-16,-5-2-4 16,0-3-142-16</inkml:trace>
  <inkml:trace contextRef="#ctx0" brushRef="#br0" timeOffset="95092.6461">16458 10224 215 0,'10'-9'7'15,"0"-1"2"-15,1 1 6 0,2-2 3 16,-1 4-5-16,7-2-1 15,-4 3 8-15,5 1-15 16,2 2-4-16,2-1 1 16,4 2-3-16,-1 2 0 15,3 0-14-15,2 0 14 16,1 0-12-16,1 2 3 0,1 0 5 16,0 1 9-16,-1-1-6 15,6 1 3-15,1-1 0 16,1 0 0-16,2 0-1 15,1 0-3-15,5 2 5 0,3-3-3 16,-1 3 3-16,1-3-4 16,3 3 5-16,0 1-4 15,1-1-5-15,1 1 1 16,3 1 14-16,0 1-7 16,0 0-1-16,0 2-1 0,2-4 1 15,2 2 0-15,1 1-4 16,2-3 5-16,0 0-2 15,4 0 1-15,0 2-1 16,-4 1 2-16,4-1-1 16,-4 2 0-16,2 0 0 15,3 0 3-15,-2 1 1 0,4 1 3 16,3-2-5-16,2 2 0 16,3-1 0-16,2-3-2 15,3 0 0-15,-5 1 0 16,6-3-1-16,-3 0 0 0,2-1 2 15,0-2-1-15,4-1 0 16,-2 1 0-16,1-2 12 16,1 0-4-16,-4 0-2 15,-3 0 2-15,0 0-4 16,0 0-2-16,-5 2 1 16,-2 5-3-16,-7 0-1 15,-13 3-3-15,-17-9-118 0</inkml:trace>
  <inkml:trace contextRef="#ctx0" brushRef="#br0" timeOffset="108374.4687">12370 11143 315 0,'7'0'15'0,"-2"-8"-5"16,4 4-5-16,4-2 1 16,-2 2 2-16,5 1 1 15,-2-1-5-15,3 1-3 16,0-1 0-16,3 0 0 0,2 2-1 16,-1-1-1-16,4 1 1 15,1 0 1-15,3 1-1 16,1-1 0-16,4 2 1 15,2 0-1-15,1 0 1 16,-1 0 0-16,4 0 0 0,0 0 0 16,0 3 0-16,4 1 2 15,1 1-2-15,4 0 0 16,-2-1-1-16,9 0 1 16,0-2 0-16,3 1-1 15,3-3 1-15,-1 2 1 0,7-2-2 16,1 0 1-16,4 2 0 15,2-1-1-15,1 1 3 16,-1 0-5-16,4-1 4 16,0 3-1-16,2-4 1 15,4 0 2-15,0 0 0 0,5 0 0 16,5 0-4-16,0 0 1 16,3 0-1-16,-1 0 1 15,-1-5-1-15,3 0 0 16,-4 1 1-16,-3-3 1 15,1 1-2-15,2 1 5 16,-2 0 5-16,1 0 4 0,1-1-10 16,1 0-4-16,2 3 1 15,-4 0 0-15,1 1-2 16,-3-2 2-16,-4 3-2 16,-6 1 2-16,-3 0-1 15,-7 0 0-15,-3 5-10 16,-5 5-21-16,-5 3-4 0,0-4-41 15,-3-2-57-15</inkml:trace>
  <inkml:trace contextRef="#ctx0" brushRef="#br0" timeOffset="118937.7603">26055 7866 277 0,'0'-13'5'0,"0"3"-1"0,-4-1 0 16,3 4 3-16,1 0-2 15,-2 2 5-15,2 1-3 16,0-1 0-16,0 3-3 16,0 2-2-16,7 0-1 15,3 0-2-15,5 2 1 0,3 14-2 16,3 6 0-16,7 6 0 15,-3 5-3-15,-2 12 7 16,2 0-2-16,-2 2 1 16,1-1 1-16,-4-2-2 15,-4-7 4-15,-1-5-2 16,-3-7-2-16,-2-5 0 0,-2-6 1 16,-1-1-1-16,-3-7 1 15,-4-1-1-15,0-5 1 16,0 0 17-16,-9-3-10 15,-4-9-5-15,-3-6-2 0,-2-3-2 16,-1-3 2-16,0-2-1 16,1-6 10-16,-1 0 0 15,0 1-1-15,4-1-2 16,-4 5-3-16,1-2 0 16,2 5 5-16,1 6-3 15,1 1 0-15,4 5 0 0,-1-2 23 16,4 0-18-16,0 0-13 15,-1-2 9-15,3 0-11 16,3-2 1-16,-2 2 2 16,3 2 2-16,1 1-2 0,0 1 1 15,0-1-3-15,0 2 4 16,5 1-2-16,2-1 0 16,1 0 0-16,0 3 2 15,5-5 0-15,1 2-1 16,4-3 0-16,5 0 0 15,3-1 0-15,6 5-1 0,0 1 0 16,2 7 1-16,0 2-1 16,-7 11-1-16,-1 10-5 15,-10 11-9-15,-5 4 4 16,-8 7 6-16,-3 2 2 16,0 5 3-16,-7-1-2 0,-6-1-6 15,-2-1-6-15,0-9-2 16,2-8 7-16,3-9 8 15,0-7 4-15,7-7 1 16,-1-3-3-16,4-4 0 16,0 0-3-16,0 0 1 0,0-7-4 15,7-4 4-15,3-3 6 16,-1 1-8-16,3 1 12 16,3 2-5-16,-1 6-1 15,1 0-1-15,-2 4-2 16,8 0 1-16,-1 2-2 0,1 4 2 15,6 2-1-15,0 1 0 16,1 0 5-16,3-3-3 16,0-2 0-16,-3 2 0 15,-1-2-1-15,-4-3 2 16,-3 1-3-16,-3-2-2 16,-3 0-22-16,-2 0 0 0,-3-9-25 15,2-3 38-15,-1-8 13 16,0-2 2-16,-1-4 3 15,-2-5-3-15,-2 0-1 16,1-1-2-16,-4 1 3 16,-2 2 1-16,0 5 2 0,-2 4 1 15,-6 6 4-15,-2 5-8 16,-2 4 3-16,-2 3-3 16,0 2 17-16,0 0-21 15,-2 7 5-15,1 4-3 16,3 6-2-16,3 4 2 0,3 0-2 15,3 1-10-15,3 3 9 16,5 0-2-16,8 0 1 16,1-5 1-16,2-4-1 15,2-5 0-15,2-10 0 0,0-1 3 16,1-4 5-16,-1-14 7 16,4-4-6-16,-4-7-3 15,-5-3-1-15,-1-5 1 16,-4-4-3-16,-7-2 3 15,-3 0-2-15,-1-3 0 16,-11 3 2-16,0 6-2 0,-2-1 2 16,1 10 3-16,1 3 1 15,-1 7-2-15,4 5 15 16,4 6-10-16,1 4-2 16,3 1-3-16,1 2-3 15,0 0-7-15,0 9-2 0,10 9 7 16,7 5-2-16,0 7 0 15,7 4 4-15,1 0-2 16,2-4 0-16,5 1 2 16,-3-6-4-16,2-7-5 15,-1-4 8-15,-1-7 2 0,-3-2-13 16,-6-5-57-16,-5 0-116 16</inkml:trace>
  <inkml:trace contextRef="#ctx0" brushRef="#br0" timeOffset="119812.7101">27246 7516 278 0,'0'-14'-5'0,"0"0"8"16,-2 1 3-16,-4 2-1 16,-1 3-1-16,0-1 2 15,2 1-3-15,-4 7 3 0,1 1-2 16,-2 5-2-16,-1 13 3 15,-2 3-5-15,1 4 4 16,-1 7-4-16,4-1-3 16,4-5 5-16,3-1-5 15,2-3 3-15,0-9-3 0,4-3 0 16,4-2 1-16,2-7-4 16,-3-1 7-16,2 0-6 15,1-11 17-15,-2-1-9 16,1-4 1-16,-4-4 1 15,-3 0-3-15,-2 5 1 0,0 0 2 16,0 5 6-16,0 3 8 16,0 1 2-16,0 4-3 15,0 2-13-15,0 0-14 16,3 6 3-16,5 3 5 16,4-1 2-16,4 2-1 15,2-2-1-15,4-4-1 0,1-4 5 16,0 0-1-16,1-2 0 15,-1-8-2-15,-3-5 0 16,0-3 0-16,-2-1 0 16,-4-6-2-16,-4-2 0 0,-2-4 3 15,-8-1-2-15,0-3-5 16,-6-1-7-16,-6-3 3 16,-5 3 7-16,-5 0 3 15,0 4-4-15,2 6 7 16,1 0-2-16,-2 5 2 15,6 5 0-15,0 3 9 0,5 5-1 16,4 4-1-16,0 3-8 16,4 1-9-16,2 3-5 15,0 11 17-15,2 9-3 16,10 8-4-16,3 6 1 16,5 2 1-16,4 3 1 15,3-7-2-15,0-1-1 0,-1-9 0 16,1-5 0-16,-2-6 2 15,1-5 1-15,-6-6-1 16,1-3 0-16,-5 0 0 0,-2-6-1 16,-4-11-13-16,-1 0-6 15,-6-5-12-15,-3-1 28 16,0-4-6-16,0 2 11 16,-3 0 0-16,-1 4 0 15,1 5 1-15,1 3-2 16,2 8 9-16,0 5 1 0,3 0-11 15,6 3-3-15,3 12 2 16,5-3 2-16,0 4 2 16,3-1 0-16,2-5-3 15,-3 1 2-15,-4-6 2 16,-8-5-63-16</inkml:trace>
  <inkml:trace contextRef="#ctx0" brushRef="#br0" timeOffset="119984.5708">27362 6993 315 0,'-7'-10'-12'0,"-2"1"8"16,0 7-81-16,-6 2-16 15</inkml:trace>
  <inkml:trace contextRef="#ctx0" brushRef="#br0" timeOffset="120125.1909">27226 7283 38 0</inkml:trace>
  <inkml:trace contextRef="#ctx0" brushRef="#br0" timeOffset="120859.4956">27635 7020 195 0,'6'-5'12'16,"-1"0"8"-16,-3 3-12 15,3 2-7-15,-3 0-3 16,3 0 2-16,0 5-3 16,2 6 1-16,1 3 4 15,1 2-2-15,1 4 3 16,3-1-1-16,3 3 0 0,3-4-2 16,-4-4 2-16,5-2-1 15,-3-8 1-15,-1-4-1 16,-3 0 10-16,-3-11-1 15,-3-5 3-15,-2-2-1 0,-3-1-2 16,-2-1-4-16,-7 1-2 16,-9 2-5-16,-4 5 6 15,-7 3-4-15,-2 2 11 16,-1 3-12-16,3 4-2 16,-2 0 8-16,6 2-7 15,-2 5 5-15,7 1-6 0,0-3 4 16,7 0-1-16,2-2 3 15,6-1-4-15,1-2-1 16,2 0-2-16,2-2-6 16,7-6 2-16,5-5 16 15,7-1-10-15,1-4 2 16,3-3 2-16,1 3-2 0,-4 4-2 16,0-3 2-16,-2 5 1 15,-4 3-1-15,2 4 6 16,-2 1-2-16,-3 4-3 0,3 0-2 15,0 0 1-15,-2 8-2 16,-1-1 1-16,-2 0 1 16,1-2 0-16,-4 2 1 15,-1-1 1-15,-2-3-4 16,-3-1 1-16,-2-2-2 16,0 0 5-16,0 0 1 15,0-9 0-15,-2-5-2 0,-3-2 1 16,-2-6 0-16,3-3-1 15,0 0 2-15,4 4 2 16,0-2 9-16,0 5-7 16,13 2-1-16,3 3-3 15,7 3-3-15,4 6 0 0,7 4-1 16,2 0 0-16,0 12-1 16,2 6 1-16,-2 3-1 15,-7 8-1-15,-5 0-38 16,-12-4-49-16,-9-2-91 15</inkml:trace>
  <inkml:trace contextRef="#ctx0" brushRef="#br0" timeOffset="121109.4772">27107 7322 440 0,'0'-23'-24'0,"5"-8"24"0,17-4-3 16,14-3 6-16,9-1-6 15,7-4 10-15,5 4-9 16,-6 0-102-16,-7 3-85 0</inkml:trace>
  <inkml:trace contextRef="#ctx0" brushRef="#br0" timeOffset="122140.6665">26218 8938 327 0,'0'-11'4'0,"0"1"-1"16,0 4-1-16,0 1 0 16,0 3-5-16,10 2 3 15,2 0-2-15,6 2 2 0,5 10-2 16,0 10-1-16,4 3 1 16,2 5 3-16,-2 4-1 15,-1-3 3-15,-6-2-3 16,4-4 0-16,-4-5 0 15,-4-5 0-15,-1-4 0 16,-7-5 0-16,1-4 0 0,-4-2 0 16,0 0 0-16,-3-12 10 15,-2-4 1-15,0-6-4 16,0-3-4-16,-8-4-1 16,1-3 1-16,-2-1 0 15,-1 2 3-15,2 5-4 0,4-1-1 16,1 11 3-16,3 4 2 15,0 2-3-15,0 8-3 16,7 2-1-16,6 0-4 16,2 10 2-16,11 4 0 15,2 4 2-15,8 3 2 0,2 2 0 16,2-2 0-16,1-1 0 16,-2-5-1-16,0-7 0 15,-5-6-1-15,-4-2 1 16,-4-3-1-16,-4-11 0 15,-5-6-1-15,-7-2 9 16,-3-4-3-16,-7-5-1 0,0-6 0 16,-14-4-1-16,-9-2 6 15,-6 2-6-15,0 0-2 16,-5 5 2-16,3 9 2 16,1 6-3-16,-2 7 0 15,3 8-1-15,0 6-1 0,2 0-1 16,0 11-6-16,8 5-60 15,4 0-17-15,6 2-7 16,7-7-55-16</inkml:trace>
  <inkml:trace contextRef="#ctx0" brushRef="#br0" timeOffset="123468.6952">27129 8670 144 0,'10'-19'4'0,"-3"-5"2"16,1 0 11-16,-3-5 7 0,1-1-4 15,-3-1-1-15,-3 3 8 16,0 1-14-16,0 2-5 15,0 6-3-15,-2 4 1 16,-3 5-1-16,-2 4-6 16,2 6 3-16,-5 0 4 0,0 2-7 15,1 10 4-15,-4 8-4 16,3 0-2-16,3 4 4 16,0 3-2-16,6 0 1 15,1 2 0-15,0-1-1 16,3 3 1-16,9-5-1 15,-2-1 1-15,7-7-1 0,-2-2-2 16,2-7 3-16,4-5-5 16,1-4 3-16,3-4 3 15,2-12 5-15,4-4-6 16,-1-6-5-16,2-5 10 16,-1-4-9-16,-2-1-3 0,-4-1 14 15,-4-1-5-15,-8 2 1 16,-4 3-1-16,-6 4 0 15,-3 2-4-15,0 8 3 16,-10 4-1-16,-3 6 1 16,-3 8 3-16,-4 1-3 0,2 5-1 15,-2 9 0-15,2 5-5 16,2 7 5-16,3-2 1 16,3 3-1-16,5-2-1 15,3-1 1-15,2-3 1 16,0-7 0-16,10-1-3 15,2-6 2-15,0-4 1 0,2-3-6 16,2 0 4-16,-2-7 6 16,-1-5-10-16,-2-4 5 15,0-4 0-15,-4-1 0 16,-3 1 0-16,-1 1 0 16,-1 2 6-16,-2 3-4 0,0 5 4 15,0 4-2-15,0 1-2 16,0 3-1-16,3 1-1 15,3 0-3-15,2 0-3 16,4 7 4-16,3 4-2 0,2-3 5 16,1 3-1-16,9-4 1 15,-4-5-1-15,6-2-1 16,1-3 1-16,1-12 0 16,-1-5 2-16,-1-5-1 15,-3-1 2-15,-6-5 0 16,-6-2-2-16,-8-2-2 0,-6-4 2 15,0-4-3-15,-10 3 3 16,-7-3 1-16,2 4-2 16,-4-1 2-16,5 7-2 15,-2 6 10-15,5 4-2 16,-1 4 2-16,4 7 2 0,1 4 3 16,2 2-6-16,3 4-5 15,-1 2-10-15,3 2 3 16,0 12 7-16,0 6-3 15,7 7-2-15,5 4 0 0,8 3-1 16,2 3 2-16,7-4-2 16,3-4 1-16,2-8 0 15,2-7 0-15,1-6 1 16,-1-8 0-16,-4 0 1 16,3-8 2-16,-7-4-3 0,-3-10-21 15,-1-1 1 1,-6-8 3-16,-5-2-4 0,-6-8 3 15,-7 0-12-15,0-3 17 16,-16 1 12-16,-2 0 1 16,-8 5 2-16,5 3 23 15,-2 3 8-15,1 7-7 16,6 3-6-16,0 4-5 0,5 6-3 16,2 3-6-16,0 4-2 15,5 5-1-15,1 0-7 16,1 8 5-16,2 9-2 15,2 9-1-15,10 6 0 0,8 4 0 16,4 0 0-16,6-2 1 16,4-4-2-16,2-5 3 15,-2-4 0-15,-3-3 6 16,-3-4-4-16,-4-3-1 16,-8-2-1-16,-5-4-19 15,-6-5-58-15,-5 0-105 0</inkml:trace>
  <inkml:trace contextRef="#ctx0" brushRef="#br0" timeOffset="123968.6444">27945 7804 312 0,'-8'-11'29'0,"4"-11"-25"15,4-3 1-15,0-1-5 16,12-6 3-16,2-8 5 0,1 3-6 15,-2-6-1-15,-1 2 1 16,-3 3-4-16,-3 8 2 16,-2 5 0-16,-2 5 0 15,-2 7 1-15,0 3-2 16,0 7 0-16,0 1 1 16,0 2-7-16,3 4-6 0,4 10 10 15,3 4 2-15,5 7 0 16,1 3 4-16,4 3-1 15,5 2-2-15,-1-1 0 16,-1-2 1-16,0-4 0 16,-3-7-1-16,-4-1 0 15,-3-7-1-15,-3-2 2 0,-4-5-1 16,-3-1 4-16,0-3-2 16,-3 0 5-16,0-5 1 15,0-7-4-15,-8-5-3 0,1-2 0 16,4-3 0-16,-1-1-1 15,4 4-1-15,0 2-1 16,0 1 8-16,12 4-1 16,3 1 0-16,3 2-5 15,5 2 2-15,4 4-2 16,5 3 0-16,-1 0 1 16,1 3-1-16,-1 9-14 0,-1 5-23 15,-3 1-24-15,-5-4-33 16</inkml:trace>
  <inkml:trace contextRef="#ctx0" brushRef="#br0" timeOffset="125406.1805">26881 9418 248 0,'-5'-11'2'16,"0"2"9"-16,0 1 2 0,2 2 0 15,3 2-3-15,0 2-7 16,0 0-1-16,0 2-3 16,0 0 2-16,0 0-2 15,0 2-7-15,0 8 2 16,5 5 6-16,3 8 0 0,-1 8 3 16,0 2 0-16,3 7 1 15,0-1-3-15,-1 2 1 16,1-5-1-16,1-6 1 15,0-5-2-15,2-4 1 16,1-3-1-16,-2-5 1 16,-1-11-35-16,-2-2-105 15</inkml:trace>
  <inkml:trace contextRef="#ctx0" brushRef="#br0" timeOffset="125640.5431">27037 9252 368 0,'0'-4'-7'16,"0"-1"9"-16,0 5 0 15,0 0-4-15,2 9-13 16,3 14 11-16,4 6 2 0,6 11 4 16,-1 5 0-16,2 4-1 15,4-4 3-15,0-3-1 16,0-10-3-16,-1-6 1 15,-1-9 0-15,-7-5-3 16,-3-6-53-16,-8-6-102 0</inkml:trace>
  <inkml:trace contextRef="#ctx0" brushRef="#br0" timeOffset="125828.0486">26931 9642 341 0,'-4'0'56'0,"4"-7"-62"16,0-7-1-16,13-7 4 15,7-3 1-15,7-1 5 16,1-4 0-16,3 1-37 0,-2 5-58 16,-2 2-70-16</inkml:trace>
  <inkml:trace contextRef="#ctx0" brushRef="#br0" timeOffset="127109.1866">27328 9398 205 0,'16'-5'8'15,"-5"0"-7"-15,0-1 3 16,-2 0 0-16,3 1 5 16,-1-5 8-16,3-3-4 0,0-3-3 15,1-3-5-15,2-1-4 16,-3-2 3-16,-4-1-3 15,-4 0 0-15,-4 2 0 16,-2 1-1-16,-6 4-2 16,-8 5-3-16,-6 4-11 15,-1 7 5-15,-3 0 14 16,1 6-7-16,1 10 15 0,5 2-1 16,0 6-3-16,7 1-3 15,4 4-4-15,5 3 1 16,1-1 0-16,5-1-3 15,9-5 3-15,6-4-2 0,2-6-3 16,3-5 8-16,3-10-2 16,2 0 5-16,1-13-5 15,4-8 3-15,4-6-3 16,0-6 0-16,1-7-5 16,1-2-3-16,-5 0-7 0,-3-3-16 15,-5 7-6-15,-12 0 15 16,-3 8 21-16,-9 1 4 15,-4 6 3-15,0 7 30 16,-4 2-4-16,-5 5-9 16,-2 2-3-16,2 7-10 15,-4 0-1-15,1 3-5 0,0 13-5 16,0 6 2-16,4 4-4 16,2 5 4-16,3-1-6 15,3 1 1-15,0-8 1 16,7-4-6-16,5-4 6 0,1-7-4 15,1-7 5-15,3-1 4 16,-2-2 1-16,-3-12-2 16,-2-3-2-16,-1-1-4 15,-4-3-4-15,-5 0 6 16,0-2 1-16,0 1 1 16,0 1 1-16,-5 0-1 0,3 3 2 15,-1 1-2-15,1 7 5 16,2 2-1-16,0 3-4 15,0 5 1-15,0 0-9 16,5 2 3-16,5 7 1 16,0 3 0-16,3-1 3 15,1 2 2-15,2-2-1 0,2-6-1 16,2 0 0-16,0-5 1 16,3 0-6-16,1 0 6 15,-5-9 4-15,1-2-4 0,-3-1 0 16,-2-6-5-16,-4 0 0 15,-3-5 2-15,-5-6 2 16,-1-4 0-16,-2-7 0 16,0 0 0-16,-8-2 1 15,-2 0 1-15,-3 6-2 16,-2 4 6-16,3 7 6 0,-3 5-7 16,2 7-3-16,2 5 0 15,0 2-5-15,2 6 2 16,2 0 1-16,4 2 1 15,1 14 0-15,2 4-2 16,0 8 0-16,10 10 0 16,8-1 0-16,5 4-1 15,6-3-2-15,2-6 1 0,3-7 3 16,0-11-2-16,0-5 6 16,-4-9-4-16,1-3 1 15,-3-12 3-15,0-6-5 16,-1-4-5-16,-6-4-6 0,-1-4-8 15,-6-3-14-15,-5-4-10 16,-5-1-4-16,-4 2 12 16,0-4 25-16,-11 4 14 15,-1-2 12-15,1 4 10 16,0-1 6-16,1 8 1 0,-3 3-12 16,2 5-2-16,0 7 8 15,2 5-9-15,0 5-8 16,4 5 0-16,-3 0-7 15,3 9-4-15,5 11 7 0,0 4-5 16,0 9 0 0,3-1-5-16,7 3 5 0,6-1 0 15,0-3 0-15,4-6-3 16,3-4 3-16,1-3 3 16,-2-5-7-16,-2-5 8 15,0-2-4-15,1-4 0 0,-9-2-35 16,-4-4-51-16,-6-8-156 15</inkml:trace>
  <inkml:trace contextRef="#ctx0" brushRef="#br0" timeOffset="127702.8805">28143 8546 278 0,'-3'-11'85'15,"3"-5"-89"-15,0-4 5 16,12-5 11-16,8-2-8 0,6-5-2 16,0-4-2-16,-1-1 3 15,-1-2-3-15,-4 1-4 16,-6 1-20-16,-1-1-5 16,-5 1 11-16,-1 1 7 0,-3 4 8 15,-1 5 4-15,-1 5 3 16,0 7 0-16,-2 6 13 15,0 4-2-15,0 5-3 16,0 0-7-16,0 5-11 16,0 11 6-16,6 6 0 0,4 6 1 15,3 4-1 1,3 8-1-16,4 4 1 0,3-2 1 16,1 4-1-16,3-4-1 15,-4-4 1-15,0-10 0 16,-5-3 0-16,0-9-1 15,-5-7 1-15,-5-5 0 0,-2-2 0 16,0-2 1-16,-5 0 3 16,-1-9 1-16,2-4-3 15,-2-5 0-15,0-5 0 16,0-2-1-16,0-4 0 16,0 1 1-16,0 3-2 0,0-2 2 15,0 6-1-15,4 7 6 16,1 1-7-16,2 6 5 15,-2 3-2-15,5 4-2 16,-2 0-3-16,3 4 0 16,4 6 3-16,0 1-2 15,6 2 4-15,2-1-3 0,2 1 0 16,2-4-12-16,0-6-62 16,5-3-105-16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16:11.641"/>
    </inkml:context>
    <inkml:brush xml:id="br0">
      <inkml:brushProperty name="width" value="0.05292" units="cm"/>
      <inkml:brushProperty name="height" value="0.05292" units="cm"/>
      <inkml:brushProperty name="color" value="#FF0000"/>
    </inkml:brush>
  </inkml:definitions>
  <inkml:trace contextRef="#ctx0" brushRef="#br0">5582 5231 166 0,'18'0'51'0,"0"-5"-41"16,2 2-6-16,5-3 0 15,-1 2-1-15,0 2 0 0,0 2 13 16,1-1-12-16,2 1 2 15,2 0 1-15,0 0-3 16,3 0 0-16,4 0 0 16,1 0 0-16,1 0-1 15,5 0 1-15,2 0-2 16,2 0 2-16,3 1 4 0,0 1-2 16,1 2-3-16,2 0-2 15,3 3-1-15,0-3 2 16,-2 8-2-16,3-4 1 15,1 0 1-15,-1 2 4 0,2-2-3 16,2 2 2 0,2 0-4-16,1-2 1 0,4 1 0 15,3 0 1-15,4-2-1 16,1 0 2-16,-1 1 2 16,10-4-1-16,-1 0-2 0,6 0 0 15,5-1-3-15,2-1 1 16,2 0 1-16,1 1-2 15,1-1 1-15,3 1 1 16,0 2-2-16,-1-1 0 16,2 2 0-16,2-1 1 15,-3 1-1-15,4-1 0 0,-4-1 1 16,5-1 0-16,-1 1-1 16,4-1 0-16,-3-1 1 15,4 0-1-15,-2 0 0 16,2 0 3-16,2 0-5 15,1-2 2-15,0 0 3 0,-5 0-4 16,4 0 3-16,-4 0-2 16,1-6 0-16,-3 4 0 15,3-3-1-15,-2 0 2 16,-3 1-1-16,-1-2 0 16,0 3 1-16,-2-2-1 0,-3 1 0 15,1-5 0-15,-2 6-1 16,-1-3 1-16,-3 4 0 15,-3-1 1-15,-1-1-1 16,-7 3 0-16,2-1 1 16,-6 2-3-16,-5 0 3 15,0-2-1-15,-6 2 5 0,-5 0-3 16,-4 0 1-16,-4 0 1 16,-6 2-3-16,-7 5 0 15,-6 1 1-15,-6 1-2 16,-5 2-17-16,-7-5-30 15,-9-6-52-15</inkml:trace>
  <inkml:trace contextRef="#ctx0" brushRef="#br0" timeOffset="2015.4878">16026 5400 221 0,'-11'-1'25'0,"4"-8"11"16,4-2 3-16,3 2-12 0,0 2-11 15,0-2-1-15,2 1-5 16,6 0-7-16,4-1-1 15,5 3-2-15,3 0 0 16,4 0-1-16,9-1 1 16,3 5 0-16,5-4-1 15,8 2 1-15,4-2 1 0,9 1-2 16,8-2 2-16,5 0-1 16,12 1 1-16,-1-1 1 15,6 1-2-15,-1-2 0 16,3 3 0-16,-6-1 0 0,1 3 1 15,-5 0 0-15,-3 0-1 16,-6-1 0-16,-7 1 1 16,-7 1-1-16,-10 1 2 15,-6-1-2-15,-12 0 1 16,-7-1-2-16,-4 2 2 0,-10-2 1 16,-1 3 2-1,-5-1-2-15,-5 1-1 0,1 0-1 16,-2 0 2-16,0 0-1 15,-5 0-3-15,-17 0-17 16,-16 0-132-16</inkml:trace>
  <inkml:trace contextRef="#ctx0" brushRef="#br0" timeOffset="8547.3694">6559 6444 165 0,'9'-12'7'0,"1"1"6"0,-2-3-6 15,3 3 28-15,4 0-17 16,-3 1-4-16,3 1-3 15,0-1 2-15,5 2-3 16,-1-1 2-16,2 0-4 0,0 4-3 16,0 0 0-16,3-1-2 15,1 2-1-15,2 1 0 16,0 2 0-16,4 1 0 16,1 0 2-16,0 0 0 15,6 0-1-15,1 3-1 0,3 2-1 16,4 1 1-16,1-1-1 15,7 2 1-15,-2-4-1 16,5 1 0-16,3 0 0 16,-1-2-1-16,6-2 1 15,3 1-1-15,0-1 0 0,4 0 1 16,1 0 1-16,3 0 1 16,1 0-1-16,4 0 1 15,3 0-2-15,-1 0 1 16,5-1-2-16,2-3 1 15,2-2-1-15,3 1 2 16,0 0-2-16,0 0 0 0,-2 1 2 16,2 0-3-16,-5 1 2 15,2 0 0-15,-1-1-1 16,-1 0 0-16,-2 2 0 16,-3 1-1-16,-1 1 1 15,-2 0 1-15,1 0-1 0,-6 0 0 16,-1 0 0-16,-4 1 1 15,-4 3 0-15,-9 2-2 16,-1-3-3-16,-6 4-27 16,-2-3-22-16,0-1-34 15,1-3-89-15</inkml:trace>
  <inkml:trace contextRef="#ctx0" brushRef="#br0" timeOffset="18017.1168">7874 7543 260 0,'2'0'37'0,"-1"0"-24"16,3 0-10-16,1 0-2 16,4-2-2-16,4-1 3 15,3-1-1-15,2 2-1 0,6 1 1 16,0-1 0-16,3 2-1 15,0 0 0-15,4-2 0 16,-3 2 1-16,5-2-1 16,-1 1 0-16,4-3 0 15,2 2 1-15,1-2-1 0,4 1 0 16,2-1 1-16,5 1-1 16,6-2 2-16,0 1-2 15,3-2 1-15,2 3 0 16,2-1-1-16,3 1 0 15,-1-2 1-15,3-1 0 16,1 2-2-16,-1 1 1 0,5-1 0 16,3 1 1-16,-1 0 0 15,1-3-1-15,1 2 0 16,-4 1 0-16,3-3 2 16,-3 3-4-16,3-1 2 15,1 1 0-15,-1-1 2 0,1 3-2 16,-5 1 0-16,0 0 0 15,-6 0 0-15,-3 0 1 16,-8 0-1-16,-4 0 0 16,-3-3 0-16,-9 3 1 15,0 0-2-15,-5 0 1 0,-5 0 1 16,-5 0-1-16,-2-1 1 16,-2 1-2-16,-3 0 1 15,-5 0 1-15,-4 0-1 16,-4 0 1-16,-4 4-2 15,0 1-5-15,-12 0-40 16,-10 0-85-16</inkml:trace>
  <inkml:trace contextRef="#ctx0" brushRef="#br0" timeOffset="20298.3171">14078 7454 185 0,'5'-9'92'0,"-2"0"-56"15,3 2-17-15,5 0-12 16,1-1-5-16,10 3-1 16,1 0 0-16,5 2 0 15,6-1-1-15,0 0 1 16,5 4-1-16,4 0 1 0,4-2-1 15,3 2 0-15,3 0 0 16,8 0 0-16,7 0-2 16,2 0 3-16,5 0-1 15,7 0 1-15,3 0-1 16,3 0 1-16,2 0-2 16,5 0 1-16,0 0 0 0,0 0 0 15,2 0 0-15,-2 2 1 16,4 4-2-16,-2 1 2 15,2 0-2-15,1 0 1 16,4 0 0-16,-1 0-1 16,1 0 1-16,0-3 2 0,1 0-3 15,-3-1 2-15,0-1 0 16,-3 0 0-16,-4 1 0 16,-1 1 2-16,-5-1 0 15,-3 1-2-15,-3 0-1 16,-4-1 2-16,0 1-1 0,-5-3-1 15,-6 3 1-15,-4-2 1 16,-2 1-2-16,-8 3 0 16,-6-1-13-16,-6-5-91 15,-16 0-79-15</inkml:trace>
  <inkml:trace contextRef="#ctx0" brushRef="#br0" timeOffset="24220.5278">23651 7407 204 0,'8'0'19'16,"2"-5"-11"-16,2 0-3 15,0 1-4-15,5-1-1 16,3 1 1-16,-3 1 1 15,5 1-4-15,4-2 4 0,-2 4-2 16,5 0 0-16,1 0 0 16,7 0 0-16,2 0-2 15,2 4 4-15,6-1-2 16,3 1 0-16,2-2 0 16,6 0 0-16,1 1 1 0,2-1 0 15,2 0 0-15,-2 2 1 16,4-1-1-16,3 0 1 15,0 1-2-15,6-2 1 16,6-1 0-16,1-1-1 16,8 0 4-16,-1 0 2 15,-3-1 2-15,3-3-3 0,0-3 21 16,2 0-18-16,0 2 0 16,2 1-2-16,3 0-1 15,-4 3-1-15,4 1-4 16,-1 0 1-16,1 0 1 0,2 5-2 15,0 2 0-15,6 2 1 16,-1-2 1-16,-2 2 0 16,5 2 0-16,-5-1-1 15,-3 3 1-15,0-1 0 16,-4-1-1-16,3 0-1 16,-1 0 1-16,-2-2-1 15,1-1 1-15,-1 0 0 0,6-1-1 16,-1-2 1-16,7 0-1 15,-1-1 0-15,5-4 3 16,-3 0-2-16,3 0-1 16,-4-7 1-16,-1 0-1 0,-6-2 0 15,-3 2 1-15,-5 0-1 16,-9 3 0-16,-13 4 1 16,-12 0-2-16,-10 0 2 15,-16 5-22-15,-12 1-122 16</inkml:trace>
  <inkml:trace contextRef="#ctx0" brushRef="#br0" timeOffset="32830.1033">23323 7447 265 0,'2'0'-1'16,"3"0"2"-16,-2 0-2 16,4 0 6-16,0 0-2 0,3-2 1 15,4 0-3-15,3 2-1 16,3-2 0-16,5 0 4 16,6 1-2-16,5-1-1 15,5 0 0-15,4-1 0 16,1-3 0-16,3 1 7 0,0-1-6 15,-1 1 1-15,-3-3-11 16,-2 0 14-16,0-1-11 16,2 0 0-16,-4 2 22 15,5 0-16-15,-4 2-1 16,-1 0-3-16,-7-1 0 0,-3 1-66 16,-8-4-46-16</inkml:trace>
  <inkml:trace contextRef="#ctx0" brushRef="#br0" timeOffset="34251.881">22941 7193 83 0,'9'11'78'16,"2"-2"-68"-16,2 2 2 0,2 1-3 16,2 3 2-16,-3 1-3 15,4-2 5-15,0 4 7 16,2-2-5-16,0 0 14 15,2-2-19-15,2-3 1 0,3 1 1 16,2-1-3-16,3 0-5 16,4 0 2-16,7-5-2 15,2 1-5-15,4-1 5 16,5-1-3-16,1 1 0 16,6-1-1-16,0-2 0 15,2 3 1-15,4-2 0 0,1-1-1 16,2-1-2-16,0-2 4 15,9 2-2-15,4-2 0 16,2 0 2-16,3 0-2 16,2 0 2-16,2 0-4 15,1-2-1-15,-1 2 6 0,3 0-5 16,-2 0 4-16,2 0-2 16,-3 0 1-16,0 0-1 15,-1 5 0-15,-1 0 0 16,2-1-1-16,3 2 1 15,-2 1 1-15,7-4-1 16,-4 1 0-16,0 1 1 0,-3 1-2 16,-3 1 1-16,0-2 1 15,-8 2-3-15,2 0 3 16,1 2-2-16,-5-2-1 16,-1-1 0-16,3-1 0 0,-2 0-2 15,-2-3 3-15,2 0 0 16,-3 0 2-16,-2 1-2 15,3-1 1-15,-5 1 1 16,-3 0 1-16,1 2-3 16,-8 0 2-16,3-1-1 0,-2 1 0 15,3-2 1-15,-1 2-1 16,1-4 1-16,3 3-1 16,0-4 0-16,1 0 0 15,0 0 1-15,-5 0-3 16,-1 0 5-16,-1 0 0 15,-2 0 1-15,-1 0 4 0,-4 0-2 16,4 0-1-16,2 0-3 16,0 0-2-16,0-4 3 15,0 0-2-15,-1 1-1 16,1-4 0-16,-5 1 1 0,-1-2-1 16,-1 0 0-16,-4-1 1 15,-2 1-2-15,-4-3 2 16,3 2-2-16,-2-2 4 15,-4 0-1-15,0 3 3 16,-3-5 0-16,-1 2-2 0,1-3-1 16,-5 0 1-1,2-2-1-15,-3 2-2 0,-3-2 0 16,-3-3-2-16,-3 4 2 16,-3-3 4-16,-4-2-4 15,-4 0 1-15,-5 1 0 16,2-3 0-16,-2-3 3 0,-1 4 3 15,4-2 2-15,-2-1-4 16,-1 3-4-16,4-2 2 16,-1 1-4-16,-3 4 2 15,2 1-2-15,-4-1 2 16,0 5 0-16,-3 3-1 0,0 1 0 16,-4 2 0-16,2 3-1 15,-2 2-2-15,0 2-5 16,-6 0 2-16,-7 9-54 15,0-1-66-15</inkml:trace>
  <inkml:trace contextRef="#ctx0" brushRef="#br0" timeOffset="41798.811">23423 8526 130 0,'3'1'27'0,"3"-1"-17"16,-1 0-10-16,3 0 0 15,6 0 1-15,3 0-2 16,3 0 0-16,5 0 1 16,4-3 2-16,2 0-4 15,-1-1 10-15,3-2-6 0,1 5 0 16,-2-3 1-16,2 1 3 16,0-1-1-16,2 2-2 15,4 2 0-15,3 0 0 16,3 0-1-16,4 0 0 15,3 0-1-15,3 0 3 16,3 0 14-16,1 0-11 0,4 0 1 16,-3 0-2-16,3 0 4 15,3-1-2-15,-1-1-2 16,4 0-1-16,6 0-1 16,4 0-1-16,8-1 1 15,5 1 2-15,2-2 1 16,2 2-2-16,3 1-1 0,-2 1-1 15,4-2-1-15,-3 2-1 16,6-2-1-16,0 1 1 16,4-3 2-16,-2 2-1 15,-1-2-1-15,2 1 0 0,-5-1-3 16,4 1 4-16,-7-1-3 16,-7 4 1-16,-1-1 2 15,-4 1-1-15,-3 0-3 16,-5 0 3-16,-1 0 0 0,1 0 2 15,-2 1-3-15,-2 5 0 16,-4-1 0-16,-6 2 0 16,-3 2-5-16,-11-4-32 15,-14-5-66-15</inkml:trace>
  <inkml:trace contextRef="#ctx0" brushRef="#br0" timeOffset="44001.8947">29237 8608 248 0,'7'0'-41'0,"2"-4"45"15,5-4-4-15,6-1 5 16,7 1-2-16,6-2 6 16,4-1-2-16,4 0 1 15,4 1 0-15,6-1 0 16,-1 0 0-16,4 2-4 15,2-1 1-15,0 2-4 0,-3-1-1 16,1 1 0-16,-5-2 2 16,-7 3 1-16,-6 0-2 15,-7 0 0-15,-7 4-1 16,-10-1 0-16,-7 2-3 0,-5 2 1 16,0 0-1-16,-14 0 12 15,-6 2-9-15,-5 5-2 16,-1 4-12-16,-3-3-12 15,2-2-38-15,2-4-39 16</inkml:trace>
  <inkml:trace contextRef="#ctx0" brushRef="#br0" timeOffset="52470.6882">16739 11426 192 0,'-6'0'21'16,"4"0"-12"-16,1 0-8 15,1 0 8-15,0 0 3 16,0 0-2-16,1 0-8 0,7-2 6 16,5 0-4-16,0 1-2 15,8 1-2-15,0 0-1 16,8 0 1-16,2 0-4 15,4 1 8-15,3 5-4 16,3 3 0-16,3-2 1 0,2 2 1 16,4 0-3-16,5 0 1 15,4 0-4-15,5-2 6 16,3-2-3-16,6 2 6 16,5-1 0-16,0-1-4 0,5 0 1 15,0-1-1-15,1 3 1 16,5 0-1-16,1-3-2 15,4 1 2-15,2-1-1 16,2-3 0-16,-1 1-1 16,-2 0 2-16,2-2 1 15,-2 0-3-15,-2 0 2 16,-1 0-1-16,-2 0 0 0,-2 2 1 16,-2-1-1-16,-5-1 1 15,-2 0-1-15,-4 0 0 16,-4 0-1-16,-1 0 2 15,-6 0-1-15,-1 0-1 0,-5 0 2 16,-4 3 0-16,-6-6 4 16,-3 3-1-16,-8 0-1 15,-3 0 0-15,-5 0 1 16,-3 0-2-16,-7 0-1 16,-3 0 1-16,-2 6-2 15,-4 5-1-15,-10-4-47 0,-6-6-144 16</inkml:trace>
  <inkml:trace contextRef="#ctx0" brushRef="#br0" timeOffset="54158.0653">22302 11541 288 0,'-4'-2'10'16,"3"-6"12"-16,-3 1-14 15,4 4-6-15,0 1 0 16,0 2-3-16,0 0-10 0,0 0 5 15,7 0 4-15,3 0-1 16,7 0 10-16,1 0-5 16,5 0-4-16,2 0 1 15,4 0 2-15,3-2 1 16,2-1 1-16,2 1-3 16,4 0 4-16,3-1-3 0,3 1 1 15,5 2-2-15,5-2 2 16,5 0-2-16,3 2 0 15,4-2-3-15,5 0 2 16,4 1 1-16,-1-3 2 0,6 3-2 16,2-3 0-16,3-2 2 15,-1 5 0-15,1-5-2 16,3 3-1-16,3 1 3 16,1 2-2-16,2 0-1 15,2 0 2-15,-3 0-1 16,-1 2 1-16,-6 3-1 15,-4 0 2-15,-5 1-4 0,-4-1 2 16,-3 0 0-16,0 1 1 16,-4 0-3-16,1-3 0 15,-4-1 1-15,1-1 1 16,-5-1 1-16,-4 0-2 16,-2 0 2-16,-4 0-1 0,-4-1 1 15,-6-3-1-15,-3 1 0 16,-3-1 1-16,-8 0 0 15,-1 4 0-15,-8-2 0 16,-6 2-1-16,-7 0-9 0,-5 0-34 16,0 0-36-16,-8 2-11 15</inkml:trace>
  <inkml:trace contextRef="#ctx0" brushRef="#br0" timeOffset="88551.0104">8387 13092 196 0,'-7'-5'21'15,"0"0"18"-15,0 1-14 0,1 0-11 16,2 1-7-16,1-1-2 15,1 2-1-15,-1-1 3 16,3 1-4-16,0 0-4 16,0 1-3-16,0 1 0 15,3 0-7-15,6 0 10 0,0 0 5 16,5 0-2-16,3 0-3 16,2 0 5-16,1 0-3 15,2 1-4-15,5 3 7 16,2-2-6-16,3 1 3 15,2 1 2-15,4-3-9 0,1 4 2 16,6-2 11-16,0-1-4 16,4 1-1-16,0-1-1 15,4 0-1-15,6-1 7 16,2-1 1-16,4 0 3 16,3 0-7-16,6 0-2 15,4 0 0-15,0 0-2 0,4 0-2 16,3 0 7-16,4 0-5 15,3 0 3-15,5 0-2 16,8 0 0-16,0 0 0 16,5 0 0-16,3 0-1 15,0-1 1-15,2-1-1 16,-2 0 2-16,-2 0-2 0,-2 2 1 16,0 0 5-16,-6 0 3 15,2 0-2-15,-4 0-4 16,-1 6-1-16,-3 2 0 15,-2 2 1-15,-4-2-5 0,-1 1 4 16,0 0-2-16,0 2 0 16,0 2 0-16,-2-1-8 15,-2-2-69-15,-9-2-119 16</inkml:trace>
  <inkml:trace contextRef="#ctx0" brushRef="#br0" timeOffset="98910.6124">6208 14066 330 0,'0'-3'5'0,"0"-3"11"15,0 1-10-15,5 1-8 16,5 1 5-16,7-5-6 16,2 1 1-16,6-2 6 15,6 2-3-15,6-2-2 0,5 2 5 16,1-2-5-16,4 0 4 15,-1 2-3-15,3 2-2 16,1-2 4-16,4 1-4 16,2 1 2-16,5 2-1 15,4-5 2-15,3-1-2 0,1 2 1 16,9 0 3-16,-1 2-2 16,2-3 0-16,2 3-1 15,0 2 0-15,0 3 1 16,2 0-2-16,-3 0 0 0,4 0 0 15,-1 2 2-15,-2-1-1 16,0 1-1-16,2 0 1 16,-1-2 0-16,-1 0 0 15,1 0 0-15,-3 0 0 16,1-4 0-16,-2 1 3 16,-5 1-3-16,-7 0 2 15,-5 1-4-15,-5 1 2 0,-5 0-1 16,-7 0 2-16,-5 0-4 15,-3 0 3-15,-6 1-6 16,-3 1-10-16,-5 0-16 16,-6-2-29-16,-6 2-2 15,-8-2-63-15</inkml:trace>
  <inkml:trace contextRef="#ctx0" brushRef="#br0" timeOffset="99348.0808">6943 14084 249 0,'13'-7'6'0,"3"-2"-6"16,7 0 1-16,10 2-2 15,9 3 1-15,7-1 2 16,7 1-5-16,10 1 4 0,4-1-13 16,8 1-29-16,3-3-89 15</inkml:trace>
  <inkml:trace contextRef="#ctx0" brushRef="#br0" timeOffset="108035.4823">15011 14109 174 0,'13'0'5'16,"-1"-2"-4"-16,7 0 1 15,0-3-3-15,1 0 2 16,4-1-1-16,1 3 2 0,2-4-1 16,3-1 2-16,1 3 3 15,5-2 4-15,-1 3-7 16,6 1-2-16,0 1 1 16,0 0-1-16,0 2-3 15,4 0 4-15,1 0-3 16,1 0 2-16,1 0 1 15,5 0 3-15,2 0 1 0,1 0 1 16,1 0-1-16,4 0 0 16,5 0 10-16,0 0-16 15,0 0 0-15,-1 0-15 16,3 2 32-16,-4 0-19 0,4 1 4 16,0 3-3-16,5-1-13 15,-3 2 5-15,4 0 15 16,1-1-8-16,1-3-8 15,-1 3 0-15,0-1 5 16,1-2 5-16,-7-1 0 16,4 2 0-16,-2 0 0 0,1-3 1 15,2 4 1-15,-1-1-2 16,1 0 0-16,2 1 1 16,2-1-1-16,0 1 0 15,-2 0-1-15,4 1 0 16,-3-1 0-16,2 1-8 0,4-3-4 15,-3 2 14-15,1-1-1 16,2 0 2-16,-1-3-2 16,3 1 0-16,1-2 0 15,-1 0 2-15,0 0 2 0,2 0 0 16,-4 0 4-16,1 0 4 16,-2 0 19-16,-1-2-18 15,0 1 3-15,0 1 1 16,-2 0-7-16,3 0-8 15,-1 0 12-15,-1 0-12 16,-5 0 0-16,-6 0-2 16,-2 5-2-16,-11-2-69 0,-11 1-84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18:35.037"/>
    </inkml:context>
    <inkml:brush xml:id="br0">
      <inkml:brushProperty name="width" value="0.05292" units="cm"/>
      <inkml:brushProperty name="height" value="0.05292" units="cm"/>
      <inkml:brushProperty name="color" value="#FF0000"/>
    </inkml:brush>
  </inkml:definitions>
  <inkml:trace contextRef="#ctx0" brushRef="#br0">7630 6888 333 0,'0'0'23'15,"1"0"-3"-15,3-2-28 16,3-1 3-16,1-1 5 15,7 1 6-15,1-1-4 0,2-3 0 16,2 3-2-16,1 1 0 16,5 1 1-16,1 0 0 15,3 1-2-15,4 1 1 16,4 0-3-16,2-2 1 16,1 2-1-16,3 0 5 15,4 0-2-15,0 0-4 0,6 0 3 16,5 0 4-16,4 0-3 15,3 2 2-15,7 5 0 16,1-2-2-16,4 1 1 16,-3-1-1-16,5 0 1 15,-2 0-2-15,5 1 2 0,0-1-1 16,1 1 0-16,2-1 0 16,6 0 1-16,-1 3-1 15,4-3 1-15,-3 0-2 16,5 0 1-16,2-1 1 0,0 2-1 15,-1-3 0-15,-1-1 0 16,0 1 0-16,2-1 1 16,-2 0-2-16,0 0 2 15,3-2-2-15,1 0 2 16,0 0-1-16,-4 0-1 16,-2 0 3-16,-9-4-1 15,-4 2-1-15,-6 2-1 0,-6 0 2 16,-5 0-1-16,-4 2-1 15,-9 7 1-15,-9 0-46 16,-9-4-149-16</inkml:trace>
  <inkml:trace contextRef="#ctx0" brushRef="#br0" timeOffset="3828.2905">8826 9384 390 0,'-5'-13'15'0,"-2"-1"5"0,2 1-12 15,2 3-3-15,-1 1-3 16,1 2-1-16,-1 2 0 16,0 2 0-16,2-1 0 15,0-1-1-15,-1 4 0 0,1-1 0 16,-1 2 0-16,-4 0-1 16,-2 0-3-16,-9 0 2 15,-4 8-2-15,-7 0 3 16,-5 7 1-16,-4 0 0 15,-4 4 0-15,-2 2 0 16,-2 0-2-16,-3 6 1 0,1 4 1 16,-4 0-2-16,3 5-1 15,-3 2-6-15,3-1 4 16,5 0 0-16,0 1 3 16,3-3 1-16,6 1 0 15,-2-2 1-15,6 0-2 0,5-4 2 16,3-1 0-16,4 0 0 15,7-7-1-15,7 0 1 16,5-4-1-16,0 0 0 16,7-4-6-16,9 0-4 0,5 0 5 15,5-1 7-15,4 1 2 16,2 1-3-16,6 0 1 16,1-2-1-16,5 1 2 15,-1-1-6-15,7-4 3 16,6-4 0-16,2-1 2 15,8-4 1-15,4 0 6 16,5-2-5-16,4-5 2 0,-1 0-4 16,-1 2 7-16,0 1-7 15,0 0 0-15,1 4-1 16,0 0 0-16,3 0 1 16,6 8-3-16,4 0-7 15,-4-1-83-15,3-7-164 0</inkml:trace>
  <inkml:trace contextRef="#ctx0" brushRef="#br0" timeOffset="5093.8064">24431 9455 260 0,'0'0'11'0,"0"-4"6"16,8-1-12-16,3 2 6 15,3-1-3-15,7 1 7 16,3 3-4-16,5 0-6 0,5 0-1 16,5 0-1-16,2 3-3 15,4 6 1-15,2 0-1 16,0 2 0-16,-3 1 0 0,-2-2 0 15,-1 5 3-15,0-1-4 16,-1 4 2-16,0-2-2 16,-1 7-1-16,3 1 0 15,-5 2 2-15,1 3-1 16,-4 1-1-16,-6-2 3 16,-4 3-2-16,-7 1-2 0,-2-5 2 15,-8 2-3-15,-1-4 1 16,-6 0 11-16,0-2-7 15,-6 0 1-15,-4-2 0 16,-7 3-1-16,-2-3 1 16,-8 0 1-16,-10 1-1 15,-16 2-1-15,-11 1 1 16,-21 2-1-16,-19 2 0 0,-18 2 4 16,-24 7-2-16,-18 4-1 15,-23 1-5-15,-20-1-65 16,-20-6-105-16</inkml:trace>
  <inkml:trace contextRef="#ctx0" brushRef="#br0" timeOffset="7328.0694">9757 10028 86 0,'0'3'131'15,"0"-1"-117"-15,0 2-17 16,6-2-7-16,2 1 3 16,7 4-3-16,6-1 10 0,8-1 3 15,8-4-9-15,0-1-53 16</inkml:trace>
  <inkml:trace contextRef="#ctx0" brushRef="#br0" timeOffset="9156.044">13613 9971 211 0,'5'-8'34'15,"-2"3"-20"-15,5 0-1 16,-3 1 0-16,2 2-1 16,4 2-10-16,-2 0-2 15,4 0 1-15,1 2-2 16,6 7 1-16,2 2 0 0,3 1 0 15,1 2-1-15,7 1 1 16,3-1 0-16,1-1 0 16,8 1 0-16,4-2 1 15,1-1-1-15,4 0 0 0,3-2 1 16,2-2-1-16,1 0 4 16,3-4 5-16,-1 3 3 15,-1-4 7-15,4 0-7 16,-4 1-3-16,0-1-2 0,-3 1-3 15,1 1-2-15,-5 1-2 16,-2 1 3-16,-7 1-2 16,-6 3 1-16,-10 0-18 15,-9 0-53-15,-13-1-13 16</inkml:trace>
  <inkml:trace contextRef="#ctx0" brushRef="#br0" timeOffset="10249.6909">15379 10181 268 0,'13'-7'4'15,"-2"0"-2"-15,5-2-4 16,3 0 2-16,5 2 2 16,5-2-2-16,3 2 5 15,4 2-5-15,6-1 2 16,1 2-1-16,7 1-1 0,3 1 1 16,3 1-1-16,4-1 1 15,2-2-1-15,6 2 1 16,3-1-1-16,2-2 0 15,4-1 1-15,4 2-2 16,-1 1 2-16,2 0-2 16,2-1 1-16,4 0 1 0,1 2-1 15,-1-1 0-15,2-1-1 16,-2 1 3-16,4-1-3 16,0 1 0-16,-3-1 2 15,5 1 0-15,1-1-1 0,-4 2 0 16,4-2 0-16,-6 3 0 15,1 1 1-15,-2-2-2 16,-4 0 1-16,1 2 0 16,-3-1-1-16,1 1 3 15,-4 0-3-15,-2 0 2 16,1 0-1-16,-5 0 0 0,2 0 1 16,-3 0-1-16,-2 0 0 15,-2 3 0-15,0 2 0 16,-4 1 0-16,-7 3 1 15,-3 1-1-15,-11-3-56 16,-12 1-170-16</inkml:trace>
  <inkml:trace contextRef="#ctx0" brushRef="#br0" timeOffset="11218.3619">19760 10183 137 0,'-7'0'55'15,"6"0"-34"-15,1 0-6 16,0 0-3-16,6 0-12 0,8 0 1 16,4-2 6-16,8-1-5 15,11-1 4-15,4 1-1 16,10-1-1-16,8 0-2 15,4 1 0-15,5-1-2 16,2-1 2-16,9 0-1 16,-1-3 0-16,0 1 1 0,2-1 4 15,-4 0 2-15,-1 1 4 16,1 4-6-16,-4-1-3 16,-1 4-1-16,-2 0-2 15,-4 0 0-15,-1 0-25 16,-4 0-43-16,-1 0-151 0</inkml:trace>
  <inkml:trace contextRef="#ctx0" brushRef="#br0" timeOffset="11702.7125">22516 10247 84 0,'0'-4'48'0,"0"-3"-4"16,1 0-19-16,11-1-15 16,7-2-6-16,4 0 0 15,11-1-4-15,7 0 2 16,12 1-2-16,6-1 3 15,9-1 1-15,10 1 2 0,0-1-5 16,9-1 6-16,2 0-6 16,7 1 15-16,4 0-3 15,-3-3-8-15,4 3 1 16,-4-3 1-16,-2 3-4 16,-7 3-3-16,-11-2-1 15,-13-3-14-15,-15-8-135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18:55.725"/>
    </inkml:context>
    <inkml:brush xml:id="br0">
      <inkml:brushProperty name="width" value="0.05292" units="cm"/>
      <inkml:brushProperty name="height" value="0.05292" units="cm"/>
      <inkml:brushProperty name="color" value="#FF0000"/>
    </inkml:brush>
  </inkml:definitions>
  <inkml:trace contextRef="#ctx0" brushRef="#br0">20366 5529 198 0,'0'-7'59'0,"0"-2"-31"16,2 2-11-16,11 1-14 15,1 1-1-15,6 0 2 16,5 1-4-16,6 0-1 0,4 3 4 15,5-1-4-15,1 2 2 16,6 0-1-16,2 0 0 16,6 0 1-16,2 0-1 15,6 2 1-15,3-2-1 16,8 0 0-16,5 0 0 0,4 0 0 16,7 0 0-16,0 0-1 15,5 0 2-15,1 0-2 16,5 0 1-16,3 0 0 15,2 0 1-15,4 0-1 16,1 0 1-16,2 0-2 0,2 0 1 16,7 0 0-16,1-2 0 15,2-3 0-15,3-1 0 16,4-2 0-16,0 1 0 16,1-1 1-16,1-1-2 15,-5 1 1-15,5 0 0 0,-4 1 0 16,3 4 0-16,-4-3 1 15,-2 2-2-15,-3 3 1 16,-10-1 0-16,-6 0-2 16,-8-1-21-16,-12 1-8 15,-8 2 0-15,-12 0 10 16,-9 5 14-16,-13 6-25 0,-13 0-65 16</inkml:trace>
  <inkml:trace contextRef="#ctx0" brushRef="#br0" timeOffset="2093.707">7949 6392 110 0,'29'-8'-8'16,"-1"-3"0"-16,3 0 13 0,0 2-2 16,1 1 0-16,0-2-1 15,0 3 0-15,1 2-2 16,2 0 1-16,6-1 0 15,-2 0-1-15,2-2 1 16,6 1-1-16,-1 0 0 0,5 0 0 16,-3 0 0-16,4-1 0 15,-3 3-1-15,2-2 2 16,3 2-1-16,2-1 1 16,4 1-1-16,6 1 1 15,4 1-1-15,7-3 0 16,2 3 0-16,7 0 1 15,4-3 0-15,2 2 1 0,1 1 0 16,6-1 1-16,4 2-2 16,0-1-1-16,6-1 1 15,0 1-1-15,4-1 1 16,4-1-1-16,5-1 0 0,-1 1 2 16,8 2-1-16,-4-3 0 15,3 2 1-15,1 1-1 16,2-1 2-16,-1 1-3 15,-1-1 0-15,5 1 1 16,-3 0 0-16,4-2 0 0,-2 2-1 16,-1 1 0-16,0 0-1 15,4 2 2-15,-5 0 0 16,1 0-1-16,-1 0 0 16,-6 0 1-16,-3-1-1 15,-6 1 0-15,-2-2 0 16,-6 0 0-16,-2 2 0 0,-5 0 1 15,-1 0 0-15,-3 0-1 16,-5 0 1-16,-3 0 0 16,-7 0-1-16,-6 2 1 15,-9 0-5-15</inkml:trace>
  <inkml:trace contextRef="#ctx0" brushRef="#br0" timeOffset="25595.4856">5602 6321 347 0,'-10'-5'7'0,"2"-9"-6"16,4 1-5-16,3 1-20 15,-1 0-19-15,0-7-25 16,-5 3 1-16,-3-1-48 0</inkml:trace>
  <inkml:trace contextRef="#ctx0" brushRef="#br0" timeOffset="26001.6702">5546 6077 315 0,'0'-4'33'0,"-3"1"3"0,3-1-19 16,0 3-9-16,0-1-6 16,0 0-1-16,8 2-1 15,7 0-1-15,1 0 1 16,6 0 0-16,5 0 1 0,3 4-2 15,1 2 0-15,3 0 0 16,0 0 1-16,2-1 0 16,6-2 0-16,-1-1 0 15,7-2 0-15,6 0 0 16,7-2 1-16,3-5-1 0,7 0 1 16,4 0-1-16,-2 0 0 15,5 1 1-15,-7 1-2 16,2 1 2-16,-3 2-1 15,-6 1-1-15,-6 1 2 16,-4 0-1-16,-4 0 0 16,-8 0 1-16,-7 0-2 0,-2 0 2 15,-6 0-3-15,-5 0 1 16,-2 1-28-16,-6 1-7 16,-4 0-8-16,-7 0-26 15,-3-2 5-15,-6 2-20 0</inkml:trace>
  <inkml:trace contextRef="#ctx0" brushRef="#br0" timeOffset="26423.5066">5624 6157 269 0,'-8'0'23'0,"5"0"27"0,3 0-33 16,0 0-27-16,9 0 11 15,7 0 6-15,6 0-1 16,7-2-4-16,5-1-1 16,6 1 1-16,8-2-1 15,1-1-1-15,9 0 2 16,3-1-2-16,7-1 0 0,-1 0 0 16,7-2 1-16,-1 0-1 15,1 2 2-15,1 0 0 16,1 4-2-16,-1 0 1 15,3 3 0-15,-2-1-1 16,2 2 0-16,-5 2-102 0</inkml:trace>
  <inkml:trace contextRef="#ctx0" brushRef="#br0" timeOffset="31657.8329">6825 7199 73 0,'9'-8'156'0,"0"0"-135"16,-1-3-4-16,6 0-8 16,1 2 1-16,0 0 6 0,5 2-14 15,-2 0-2-15,3 3 1 16,-2 1-11-16,3 3 12 15,0 0-6-15,2 0 4 16,-2 3-1-16,4 5 0 16,-1-1 0-16,4 5 1 0,1-3 0 15,4 0 1-15,2 0-1 16,6 0-1-16,1-4 1 16,6 3 3-16,4-1 15 15,3-2-11-15,3 2-2 16,2 0 3-16,4 1 1 0,-3-2-3 15,6 2 2-15,-3-3-1 16,4 2-2-16,-1-1 0 16,4-3-1-16,-3-3 2 15,4 0 0-15,0 0-1 16,-3 0-3-16,1 0 0 16,-5-2-1-16,-5 1-1 0,-7 1 1 15,-6 0-3-15,-4 0 2 16,-7-2-26-16,-10-2-52 15,-6-3-37-15</inkml:trace>
  <inkml:trace contextRef="#ctx0" brushRef="#br0" timeOffset="32001.5511">7514 7334 282 0,'0'-10'8'16,"17"-3"0"-16,7 3-3 16,9 0-5-16,10 4 2 0,9 0 4 15,7 2-4-15,12 4-3 16,0 0 1-16,9 2-1 16,3 9-3-16,4-4-98 15,-3 0-20-15</inkml:trace>
  <inkml:trace contextRef="#ctx0" brushRef="#br0" timeOffset="34157.9993">17771 7343 150 0,'0'0'26'0,"2"0"-17"15,5 0 0-15,1-3 0 0,1-1 16 16,1-1-16-16,2-1-3 16,-2 5-5-16,4-5-1 15,4 3-2-15,1-1-6 16,3-1-4-16,5 0-25 0,2-1 36 16,3 1 2-16,2-4 6 15,4 0-4-15,0 2 10 16,7-2 15-16,0 0-16 15,1 0-1-15,5 2 0 16,3-2-3-16,-1 0 1 16,1 2-4-16,-1 0 0 0,-2-1 1 15,0 2-4-15,-4 0 7 16,-3-1-5-16,-4 2 1 16,-5 3-2-16,-6 0-4 15,-7 2 2-15,-4 0-3 16,-11 0-8-16,-5 5-42 15,-2 2-21-15,-9 1 13 0</inkml:trace>
  <inkml:trace contextRef="#ctx0" brushRef="#br0" timeOffset="35345.3949">24927 7158 154 0,'-7'0'41'0,"5"-4"-7"0,2-3 11 16,0 1-20-16,0 1-4 15,0 2-5-15,2-2-12 16,7-1-5-16,5 1 9 16,7-3-4-16,3 5-5 0,10 0 7 15,8-1-12-15,8 4 14 16,5-2-13-16,8 2 8 16,6 0 1-16,-1 0-1 15,4-2-2-15,-3-2 0 16,0-1 3-16,-2 0 2 15,-4 0 0-15,-2-3 5 0,-5 3-4 16,-2 2-2-16,-5-1-4 16,-4 4-1-16,-5 0-2 15,-10 5 2-15,-14 4-35 16,-14 0-85-16,-13-3-38 0</inkml:trace>
  <inkml:trace contextRef="#ctx0" brushRef="#br0" timeOffset="36611.1462">3856 8058 316 0,'14'-12'-17'0,"-4"-4"21"0,7-2 2 16,0 6-5-16,7-2 8 15,-1 3-7-15,3 2 5 16,5 3-4-16,2 0 0 15,6 4-4-15,6-2 2 16,4 2 1-16,5 1 0 0,1 1-2 16,2-2 3-16,1 2-4 15,-2 0 2-15,1 3-4 16,-4 8-25-16,-9 6-31 16,-17-2-69-16</inkml:trace>
  <inkml:trace contextRef="#ctx0" brushRef="#br0" timeOffset="40861.36">22291 8140 297 0,'0'-5'34'16,"0"-2"-5"-16,0 0-12 0,0 3-13 15,9 1 0-15,1-1-5 16,11 2-1-16,2 1 0 16,9-3 3-16,4 2-5 15,10 2 5-15,2-1 0 16,2-1 0-16,3 0 3 0,1 0-4 16,-3 0 4-16,-7-1-2 15,-8 0-1-15,-2 0 0 16,-15 0 0-16,-6 1 2 15,-8 0-3-15,-5 2 1 16,0 0-2-16,-5 0-4 16,-19 0 1-16,-12 2-15 0,-7 5-13 15,-7 0-15-15,-2 4-1 16,5 0 30-16,11-3 4 16,17 0-8-16,11-2-36 15</inkml:trace>
  <inkml:trace contextRef="#ctx0" brushRef="#br0" timeOffset="41423.8244">24589 8033 41 0,'-14'0'46'0,"-2"0"-44"16,5 0-1-16,-1-1 8 0,2-1 19 16,3 0 0-16,0 0-7 15,2 1-3-15,2 0 1 16,1 1-1-16,0 0-6 15,2 0-10-15,0 0-15 0,2 0-3 16,7 0 17-16,5 2 2 16,7 2 0-16,10-1 2 15,3-1-2-15,7-2 13 16,6 0 7-16,4 0-6 16,0 0-7-16,2-3-1 15,-3-1 0-15,-4 1-1 16,-5-1-3-16,-6 4-2 0,-12 0-1 15,-10 5-3-15,-13 9-5 16,-20 4-70-16,-24 4-7 16</inkml:trace>
  <inkml:trace contextRef="#ctx0" brushRef="#br0" timeOffset="48924.9347">22254 8135 273 0,'0'1'51'15,"0"-1"-34"-15,0 0-16 16,0 0-1-16,3 0-1 15,4 0 0-15,7 0-5 16,8 0 7-16,3 0-2 16,9 0 3-16,7 0-5 0,5 0-10 15,3 3-12-15,0-2 11 16,-2-1 7-16,-2 0-7 16,-8 0 15-16,-4 0-2 15,-10 0-2-15,-6 0 6 16,-7 0-1-16,-4 0 0 0,-5 0-2 15,-1 0-5-15,-1 0-63 16,-13 2-24-16</inkml:trace>
  <inkml:trace contextRef="#ctx0" brushRef="#br0" timeOffset="64549.8845">8967 9908 200 0,'-24'-7'5'0,"4"-4"14"0,-1 3-8 15,3 0 5-15,2 1 7 16,4 0-11-16,-1 2-5 16,6 1 10-16,2 0-4 15,3 2-6-15,0 2-4 16,2 0-5-16,0 0-11 0,11 0 11 16,3 6 1-16,6 1 10 15,7 0-3-15,2 1-18 16,8-3 6-16,1 0 12 15,7-1-12-15,5-1 10 16,6 1-4-16,10 1-1 16,5-3 9-16,4 2-13 0,6-1 12 15,1-1-5-15,6 0-1 16,4 1 1-16,-1 1-2 16,2 0 0-16,3 1 2 15,-5-1-2-15,2-1-1 0,-4 1 3 16,-5-1-5-16,-1 0 7 15,-10-1 0-15,-5 0-6 16,-3 0 1-16,-7 0 5 16,-11-2-7-16,-5 2 8 15,-4-2-14-15,-6 0 22 16,-3 0-15-16,-5 0 3 0,-4-4 0 16,-6 0-1-16,-1 1 2 15,-5 1 0-15,-1 2-1 16,-1 0-2-16,-1 0-4 15,1 3-24-15,-4 3-60 16,0-1-47-16</inkml:trace>
  <inkml:trace contextRef="#ctx0" brushRef="#br0" timeOffset="65987.2707">14249 10005 241 0,'0'-8'56'0,"0"0"-50"16,1-2 3-16,5 7-6 16,1-2 1-16,1 1-5 0,4 2 1 15,2 0 0-15,0 2 2 16,4 0-1-16,2 0-1 15,2 0 2-15,0 0-4 16,7 0 2-16,2 2-4 16,7 2 3-16,3 0 4 15,4-3-1-15,3 1-4 0,5-2-1 16,0 2 6-16,5-2-2 16,3 1 0-16,3 1 1 15,2 2-4-15,5 0 5 16,-1 1-4-16,1 0 2 15,5-1-1-15,1 3 1 0,4-4-1 16,2 1 0-16,3 0 1 16,4-1-2-16,3 1 2 15,6-1-1-15,0 1-1 16,6 0 2-16,2-1-1 0,2 1 1 16,1-1-1-16,2 1 1 15,5-1-3-15,2-1 2 16,0 0 0-16,5 1 1 15,-2-1 0-15,2 0-2 16,-2-2 0-16,3 2 1 16,-3-2 1-16,1 0 0 0,-1 0-2 15,0 0 0-15,-5 0 1 16,0 0-1-16,-1 0 7 16,-1 0-6-16,-6 0-1 15,1 0 3-15,-6-2 1 16,0 0-2-16,-7-2-1 15,-7 3 5-15,-4-4-3 0,-9 1 2 16,-4 0 2-16,-11 1-1 16,-5-1-3-16,-5 4 1 15,-4-1-2-15,-6 1 0 16,-4 0-1-16,-6 0 0 0,-3 0 0 16,-4 0 3-16,-5 0-5 15,-1 1 4-15,-2 1-2 16,-5 0 0-16,1 1 0 15,-4-1-2-15,-4 0 2 16,0 0-3-16,-3 0 3 0,2-2-5 16,-4 1-3-16,0-1 2 15,0 0-8-15,-12 0-12 16,-10 2 1-16,-9-2-3 16,-12 0-30-16,-11 0-21 15</inkml:trace>
  <inkml:trace contextRef="#ctx0" brushRef="#br0" timeOffset="66580.9935">16881 10108 165 0,'41'0'3'0,"9"-3"5"16,6-5-5-16,9 3 7 15,6 2 14-15,7-3-14 0,5 1 4 16,0-2-3-16,9-1-2 16,-2 3-2-16,5 0-2 15,0-1 0-15,5 1 0 16,5 0-5-16,-1 3 2 15,6 0-1-15,-3 0 1 0,1 0-1 16,0 2 0-16,-2 0 5 16,-4 0-7-16,-2 0 2 15,2 0 0-15,-9 0-1 16,-5 0 0-16,-6 0-2 16,-6 0-3-16,-4 0-17 15,-10 0-10-15,-4 0-21 0,-6 0 37 16,-4 0 18-16,-8 0 8 15,-6-1-3-15,-5 1-5 16,-8 0 1-16,-4 0-1 16,-10 7-3-16,-7 0-22 0,-7 0-42 15</inkml:trace>
  <inkml:trace contextRef="#ctx0" brushRef="#br0" timeOffset="67065.3187">17671 9913 141 0,'63'0'-9'0,"5"-1"21"16,3-6-3-16,9-6-12 0,4-5-17 16</inkml:trace>
  <inkml:trace contextRef="#ctx0" brushRef="#br0" timeOffset="70299.5625">23333 9824 152 0,'7'-7'15'15,"2"0"21"-15,-1 2-28 16,4-1 1-16,2 1 0 16,-3 1 2-16,3 1-2 15,-4-2 3-15,4 3 0 0,-1-2-4 16,2 3-5-16,3 1-2 16,2 0-1-16,3 0-1 15,5 0 1-15,-4 0-1 16,5 0 0-16,-1 1 1 15,3 1 0-15,0 2 0 16,1-3 1-16,5 5-1 0,2-3 1 16,0 4-2-16,8 1 0 15,3-2 1-15,4 4 2 16,7-3-2-16,4 0-1 16,1 1 0-16,8 2 3 15,-1-5-1-15,2 0-1 0,3 1 0 16,0-1-2-16,4 1 5 15,2-1-4-15,-1 2 2 16,3-2-1-16,0 1 0 16,-3 1 1-16,-3-2-2 15,-2 2 2-15,-5-3-1 0,-4 3 2 16,-3-3-2 0,-6 1 3-16,-11 0 5 0,-2 2-5 15,-7-1-2-15,-8 1 2 16,-7 0-4-16,-6 4 0 15,-11-1-6-15,-8 3-24 16,0-2-31-16,-15-3-82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20:18.697"/>
    </inkml:context>
    <inkml:brush xml:id="br0">
      <inkml:brushProperty name="width" value="0.05292" units="cm"/>
      <inkml:brushProperty name="height" value="0.05292" units="cm"/>
      <inkml:brushProperty name="color" value="#FF0000"/>
    </inkml:brush>
  </inkml:definitions>
  <inkml:trace contextRef="#ctx0" brushRef="#br0">22872 5667 155 0,'59'-15'30'0,"2"1"-31"0,10-1-2 15,4 3 4-15,5 0-18 16,4-1 9-16,0 1 9 15,3-1 2-15,1 1-1 16,0 1 0-16,7 0 4 16,5 1 0-16,5-1-4 15,6 0 4-15,6 1 2 0,5-1 1 16,2 0-2-16,1 4 1 16,1-2-6-16,1 4-1 15,-1-1 0-15,-1 2 0 16,-2 1-1-16,-1 2 0 0,-2-1 1 15,1-2-3-15,1 2 8 16,-4 0 9-16,4 1 1 16,1-1 5-16,1 2-11 15,-1 0-6-15,1 0 0 16,-5 0-3-16,-4 0 0 0,-11 0-1 16,-9 0 0-16,-12 0-2 15,-10-4 4-15,-10-1 0 16,-9 3-2-16,-8 1 0 15,-9 1-1-15,-10 0 0 16,-8 0 1-16,-6 0-37 16,-13 3 2-16,-6 1-31 0,-20-1 22 15,-14-1 33-15,-16 1-32 16</inkml:trace>
  <inkml:trace contextRef="#ctx0" brushRef="#br0" timeOffset="546.8367">23464 5524 205 0,'-7'-6'35'15,"3"-2"4"-15,4 0-23 0,0 1 0 16,4 0-12-16,6 0-1 15,9 0 2-15,7 0-4 16,12 0-5-16,8 0 10 16,12 1-6-16,10 2 4 15,13 1-4-15,6 1-2 16,9 0 4-16,8 1-1 0,3-2 0 16,7 2 0-16,3-1 2 15,8 1 1-15,9-3-6 16,7 2 0-16,5 2 2 15,5-2 2-15,2 2-4 16,-2 0 2-16,-7 0-1 16,-3 0-7-16,-3 0-3 0,-3-2 8 15,-3 1 0-15,-2 1 2 16,-3-2 2-16,0 2 0 16,-10 0 0-16,-3 0-1 0,-9 3 0 15,-9 7-28-15,-14-2-20 16,-8 3-16-16,-13-2-87 15</inkml:trace>
  <inkml:trace contextRef="#ctx0" brushRef="#br0" timeOffset="9593.3838">15710 7227 180 0,'-9'-10'26'0,"4"-1"-14"0,3 2 8 15,0 0-12-15,2 0-3 16,0 0 1-16,2 2-2 15,3 0-1-15,4 0 9 16,-2 1-11-16,6 3 1 16,-1-1-2-16,2 3 2 0,3-1 0 15,1-2 0-15,3 3 1 16,1-2 1-16,5 2 2 16,4-3 0-16,-1 2-3 15,6 2 2-15,1-1-3 16,5 1 0-16,-1 0-2 0,6 0 1 15,0 0-1-15,5 0 0 16,1 1 1-16,1 3 0 16,4-1-1-16,1 1 2 15,6 0-3-15,1-2 4 16,0 1-5-16,3-1 2 0,1 1 2 16,-2 1-2-16,-2 1 0 15,7-1 0-15,-5-1 1 16,2 3-1-16,4-3 0 15,1 1 0-15,2 1 0 16,5 1 1-16,0-3-1 16,0 1 0-16,0-1 1 0,0 1-1 15,-2-2-1-15,1 0 2 16,-3-1-2-16,2 1 2 16,1 0-1-16,-1 0 0 15,0 1 0-15,-1 3 0 0,1-1 0 16,0 0 1-16,3 1-1 15,0-1-1-15,2-2 1 16,3 1 1-16,-1-2-1 16,-4-2 0-16,0 0 1 15,-3 0-1-15,-2 0 0 16,1-2-1-16,2-2 1 0,2-1 0 16,-1 0 1-16,0-1-1 15,1 1-1-15,0 0 2 16,-3-2-1-16,2 1 0 15,-4 1 0-15,0-1-1 16,1 5 1-16,-2-1 1 0,-4-1-2 16,0 3 1-16,-7-2 0 15,-7 0 0-15,-1 0 1 16,-5-2-1-16,-6 3 0 16,-2-3 0-16,0 2 0 15,-6 2-1-15,-1 0 1 0,-3 0 1 16,-5 0-1-16,-7 6 0 15,-5 3-2-15,-7 1-3 16,-11 1-18-16,-4-2-70 16,-23-5-106-16</inkml:trace>
  <inkml:trace contextRef="#ctx0" brushRef="#br0" timeOffset="11687.2449">24061 7186 243 0,'-3'4'-45'15,"3"-4"89"-15,0 0-28 16,5 1-18-16,12 1 7 15,8 2 13-15,9 1-13 0,9 1-2 16,9-3 0-16,9 3-1 16,6-3-1-16,10 2-1 15,9 1 2-15,10-4 0 16,9 0-4-16,6-4 4 0,6 2-2 16,5 0 0-16,5-6 0 15,5-1 2-15,8 0-3 16,2 0 3-16,7 0-1 15,7-1-1-15,4 3 2 16,-2 0-3-16,0-2 1 0,-7 1 0 16,0 1 0-16,-4 0 2 15,-7-1-1-15,-3 1 9 16,-10 3 2-16,-5 2-7 16,-11 0 1-16,-12 2-5 15,-15 9 0-15,-13-1 1 16,-10 7-3-16,-15 2 2 0,-15 8-2 15,-18-1-5-15,-16-8-100 16</inkml:trace>
  <inkml:trace contextRef="#ctx0" brushRef="#br0" timeOffset="17359.4429">12747 7995 300 0,'-5'-27'1'16,"-3"1"14"-16,5 2-10 15,1 1 1-15,0 3-3 16,2 2-1-16,0 3 1 15,0 0 0-15,0 4-2 0,0 4 0 16,4 2-1-16,3 4-7 16,4 1 6-16,1 1 3 15,6 11 0-15,3-1-4 16,3 1-2-16,6 2-3 16,1-3-6-16,7 0 15 15,5-3-4-15,6 1 1 16,8-5-1-16,4 2 6 0,4-4-2 15,5 1-8-15,7-3 10 16,2 0 0-16,6 0-2 16,6-3 11-16,10-1-3 15,-4-3-4-15,3-1-2 0,-2 3-1 16,-2 0 0-16,-7 0-3 16,-4 1 1-16,-7 1-1 15,-9-2 1-15,-7 1 0 16,-10 4-1-16,-6 0 0 15,-12 0 0-15,-5 0 0 16,-9 3 1-16,-8 3-2 0,-7 1-28 16,-5 0-26-16,-3-1 11 15,-13 0-16-15,-7 0-26 16</inkml:trace>
  <inkml:trace contextRef="#ctx0" brushRef="#br0" timeOffset="17625.0612">13333 7854 139 0,'0'-11'23'0,"13"-2"8"16,8 3-21-16,9 1-7 15,11 2-1-15,8 5-1 16,9 2-3-16,8-4-62 16</inkml:trace>
  <inkml:trace contextRef="#ctx0" brushRef="#br0" timeOffset="18515.6234">16758 7950 130 0,'-21'-5'-18'0,"8"-4"20"0,1 3 4 16,4-3 14-16,3 2-3 15,2 0 9-15,3 0-9 16,0 2-1-16,0-1-8 0,3 0 4 16,12 5 3-16,6-1-11 15,9 2-4-15,7 0 3 16,9 0-3-16,8 0 0 16,13 0 1-16,3 0 0 15,7 0 0-15,8 0 0 16,5 0-1-16,10 0 2 0,2 0-2 15,5 0 0-15,8 3 0 16,11 2 1-16,6 0-1 16,7 2 0-16,7 0 2 15,2 0-2-15,-4 0 1 16,0 2 1-16,-9-4 1 0,-5 2-1 16,-5-3-1-16,-9 2 2 15,-6-1-3-15,-6-2 0 16,-9-1 0-16,-5-2 2 15,-12 0-5-15,-14 0 8 0,-4 0-7 16,-14 0 4-16,-9 0-2 16,-9 0-2-16,-9 0 0 15,-5 4 1-15,-9 1-2 16,-5 1-48-16,-12-1-25 16,-10-5-33-16</inkml:trace>
  <inkml:trace contextRef="#ctx0" brushRef="#br0" timeOffset="18999.9561">17866 7939 169 0,'-3'-9'34'16,"-14"0"-3"-16,16-2 19 16,1 4-20-16,9 0-17 0,14 3-8 15,14 0-2-15,11 1 2 16,11 3-5-16,12 0 2 15,12 0-2-15,4 3 0 16,4 2 0-16,8 0 0 16,6 0 1-16,5-4 0 15,7 2-1-15,5-3 0 16,4 0 0-16,8 0 0 0,3-4 0 16,-1 1 1-16,7-1-1 15,-4 1 0-15,3-2 0 16,1 2 0-16,-4 1 1 15,-5 2-1-15,-5 0 0 0,-7 0 0 16,-8 6 0-16,-11 5 1 16,-11 5-1-16,-15 3 0 15,-13 6-1-15,-15 1-55 16,-17 0-95-16</inkml:trace>
  <inkml:trace contextRef="#ctx0" brushRef="#br0" timeOffset="22843.9854">9145 9092 264 0,'24'-18'7'0,"1"-4"-6"15,-1 6-1-15,3 2 2 16,-1 2-1-16,1 1 0 0,-4 4-3 16,-2 3 4-16,-3 2-2 15,1 2 1-15,-7 0 0 16,0 0-1-16,-2 2 0 15,0 3-1-15,-3 1 2 16,0-3-2-16,-1 2 1 16,1 1-1-16,0-1 1 0,0 2-1 15,3-1 0-15,2 1 1 16,2-2 2-16,3 2-2 16,1-1 0-16,6 1 0 15,0-3 0-15,6-1-2 16,4 1 3-16,4-1-1 0,7-3 1 15,4 2-1-15,4-2 1 16,7 0-1-16,4 0 1 16,1 0-1-16,4-4 0 15,1-1 1-15,-1-2 1 16,3-2-1-16,0 0 3 16,-2 0 3-16,-2-2 2 0,1 3-1 15,-4-2-4-15,-9 2-1 16,-2 1-1-16,-6 3 0 15,-7 4-2-15,-9 0 3 16,-7 0-3-16,-5 4-6 0,-4 1-76 16,-6-2-68-16</inkml:trace>
  <inkml:trace contextRef="#ctx0" brushRef="#br0" timeOffset="23750.1704">13236 9143 213 0,'1'0'6'16,"-1"0"3"-16,0 0-6 15,0 0-2-15,0 0-2 16,2 0 2-16,0 0-4 16,3 0-3-16,0 0 9 0,5 0-1 15,2 2-9-15,2-2 4 16,8 0 11-16,3 0-6 16,8 0 2-16,2 0 1 15,9 0 2-15,2 0-2 16,8-5 19-16,6 4-18 15,2 0 1-15,5-3-5 0,1 4 1 16,2-2-2-16,4 1 4 16,-1 1-7-16,5 0 4 15,2-2 0-15,3 2-3 16,3 0 3-16,1 0-1 16,-2 0-2-16,-2 0 1 0,-2 0 1 15,-4 0 0-15,-1 0 0 16,-8 0-1-16,-7 0 0 15,-7 2-1-15,-11 3-1 16,-9-1 3-16,-9 5-1 16,-8-2 0-16,-7 1 0 0,-3 0-8 15,-2-1 2-15,-1 2-6 16,-4-3-37-16,0-1-35 16</inkml:trace>
  <inkml:trace contextRef="#ctx0" brushRef="#br0" timeOffset="25046.9566">16238 9260 115 0,'0'0'42'0,"0"0"-10"0,11 0-15 16,1 0-1-16,8 0-2 15,3 0 14-15,6 0-21 16,5-3-4-16,4 3 0 15,7 0-3-15,5 0-1 0,6 0 1 16,5 3-2-16,7 0 5 16,5-2-7-16,3 1 6 15,8 0-2-15,4-2 1 16,2 1-1-16,2 2 2 16,-2 0-3-16,3 1 6 0,-3 3-11 15,-4 0 9-15,-4 1-33 16,-6-2-36-16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21:10.182"/>
    </inkml:context>
    <inkml:brush xml:id="br0">
      <inkml:brushProperty name="width" value="0.05292" units="cm"/>
      <inkml:brushProperty name="height" value="0.05292" units="cm"/>
      <inkml:brushProperty name="color" value="#FF0000"/>
    </inkml:brush>
  </inkml:definitions>
  <inkml:trace contextRef="#ctx0" brushRef="#br0">23020 5292 175 0,'0'0'8'15,"2"0"5"-15,4-2 5 0,1 0-8 16,1-1 2-16,5-1-4 16,0 1-2-16,3-1-1 15,-2 1 0-15,1-1 0 16,-1 2 0-16,0-2-1 16,2 1-1-16,3-1-2 0,2 2 0 15,2-2 2-15,6 2-3 16,2 0 1-16,8 2-1 15,-2-2-4-15,5 2 3 16,1 0 5-16,1 0-5 16,-3 0 2-16,-2 0 1 15,-2 0-1-15,0 0-1 16,-3 0 0-16,0 0 0 0,0 0 0 16,0 0 1-16,2 0 0 15,-4-2-1-15,4 0 0 16,1-1 2-16,0-1-2 15,1 2 2-15,3-1-2 0,-1 0 4 16,3 1-2-16,-1-2-2 16,2 3 1-16,-1-4 0 15,2 4-12-15,-1-1 38 16,5 0-22-16,1-1-6 16,2 2 5-16,1-2-3 15,6 3-1-15,-1 0 0 0,5 0 1 16,-1 0-7-16,1 0 8 15,2 0 1-15,1 0-3 16,0 0 1-16,-3-1-1 16,3-1-1-16,2 2 3 15,0-2-3-15,-6 0 1 16,6-1 1-16,-3 0-6 0,1 2 7 16,1-2-2-16,2 0-34 15,0 2-4-15,-2-3 11 16,2 1 34-16,-2-1-6 0,-3 1 9 15,4-1-2-15,-2 0 1 16,-2 1 0-16,3-2-9 16,-3 3 3-16,1-2-2 15,1 3 0-15,-3 1-1 16,1-2 3-16,-6 2-3 16,1 0 0-16,-1 0 0 0,0 3 1 15,-3 1-1-15,3 2 0 16,-2 0-1-16,-1 2 1 15,4-1-2-15,-3 1 2 16,0 0-3-16,-2 1 2 16,-1-4-4-16,-4-2-2 15,3-1 7-15,1-2-1 16,2 0 3-16,0 0-1 0,3 0 0 16,5 0-1-16,3 0 1 15,2 0 1-15,0 0-1 16,5-2 2-16,-4 2-1 0,1 0 0 15,3 0 0-15,-4 0-2 16,-1 0 0-16,2 0 1 16,3 0-2-16,-2 2 1 15,2 0 1-15,3 1-1 16,4 4 0-16,-2-3 0 16,5 1 0-16,-3 2 0 0,0 1-2 15,-5 0 2-15,-3-4 0 16,-9 1-6-16,-12-1 3 15,-2-2 3-15,-9 1 0 16,-2-3 0-16,-4 1 0 16,0 2 0-16,-3 2 0 15,1 1 0-15,-5-1-16 0,-8-1-112 16</inkml:trace>
  <inkml:trace contextRef="#ctx0" brushRef="#br0" timeOffset="3562.3608">8244 5904 133 0,'0'0'12'0,"0"0"-7"16,0 0 0-16,0 0-4 16,0 0-5-16,0 0 1 15,0 0 2-15,3 0-3 16,-1 0 0-16,2 0 4 15,-1 0 6-15,0 0 0 0,3-2 1 16,-3-1 5-16,3-1 2 16,0 0-3-16,-1 2-2 15,2-1-4-15,0 1-1 16,2-1-1-16,2 1-2 16,-1 0 1-16,3 0-2 0,3-1 1 15,1 3 0-15,1 0 0 16,-1 0 0-16,4 0-1 15,-2 0 2-15,-1 0-2 16,6 0 0-16,-2 0 1 16,0 0-1-16,2 0 2 15,3 0 0-15,0 3-2 16,0-1 0-16,2 0 5 0,-2 1-4 16,4-1 2-16,-1 0-2 15,1 1 0-15,4 1 0 16,-3 0 1-16,4-1 1 15,0 1 2-15,3 1-4 0,0-3 3 16,0 2-1-16,2-3 5 16,0 3-2-16,2-3 2 15,-2 1-1-15,2 0 0 16,-1-2-4-16,-1 2 0 16,1 0 0-16,-1 0 0 0,-2-1 4 15,0 1 7-15,0 0-13 16,0 0 2-16,0-1-3 15,5 1 2-15,-3 0-3 16,5-2 2-16,-1 3 1 0,2-3-1 16,3 3 0-16,-1-3-1 15,3 0-1-15,2 0 2 16,2 0-2-16,1 0 2 16,2 0 0-16,3-4-1 15,0 0 1-15,6 1-1 16,2-3 0-16,3 3 1 0,2-3 4 15,0 3-4-15,1-2-2 16,-3-1 3-16,-1 2-2 16,0-2 3-16,-2 2-3 15,2-3 1-15,-1 1-1 16,3-1 1-16,0 0-2 16,1 2 2-16,3-3-1 0,-5 2 1 15,0 2 0-15,0 0-2 16,2 1 3-16,-3 3-3 15,-2 0 2-15,1 0 0 16,-4 0-3-16,-1 3 2 0,-3 1 0 16,-1 0-1-16,1 1 2 15,-7 0-1-15,2 2 0 16,1 0 0-16,0-1 1 16,1 3-2-16,1 0 0 15,5-2 2-15,-3 2-1 16,-2 1 2-16,5 3-5 0,-1-3 5 15,2 3-1-15,1-1-1 16,4-2 0-16,-1-3 0 16,2-4-1-16,0-1 2 15,3-2 0-15,-1 0 0 16,2-4-1-16,0-1 2 0,1 2-2 16,-3 1 0-16,-4 2 2 15,-3 0-3-15,-7 9 0 16,-12 1-3-16,-11 3-133 15</inkml:trace>
  <inkml:trace contextRef="#ctx0" brushRef="#br0" timeOffset="17593.6148">8419 5931 234 0,'0'-6'15'15,"0"-1"-6"-15,2 0 19 16,4 1 12-16,-1 3-35 15,2 0-5-15,2-3 1 16,4 2-6-16,1 1 12 0,1-1-6 16,2 3-2-16,2-1-1 15,4 2 3-15,0-2-2 16,4 0-7-16,2 0 0 16,1 1 6-16,1-1-5 15,3-2 0-15,0 1 8 16,-2-1-1-16,6 2 0 15,2 0 0-15,1 1-1 0,6-1 4 16,1-1-6-16,2-1 0 16,4 2 1-16,2-2 5 15,1-1-4-15,4 2 1 16,4-1 2-16,0 0 0 0,5 3 1 16,-2-3-3-16,8 4 2 15,-1-2-4-15,4 1 3 16,0-1 0-16,4 0 2 15,1 0 0-15,0-2 0 16,4 3-4-16,2-1 21 0,3 2-16 16,4-2-3-16,3 2-2 15,5 0 4-15,-1 0-4 16,2 0 3-16,0 0-2 16,0 0 0-16,0 0 0 15,-1 2 2-15,4 3-4 16,0 3 3-16,-1-1 1 0,-1 2-4 15,0-2 2-15,0 0 2 16,1-2-4-16,-1 2 2 16,2-1 2-16,-4-1-6 15,0-1 4-15,-3-1 2 0,-3 1 1 16,-3-1-5-16,-4 1 4 16,0-1-3-16,-11 1 2 15,-10 0 0-15,-6-1-1 16,-9 4-2-16,-13 4 3 15,-7 0-23-15,-15-1-45 16,-10 3-99-16</inkml:trace>
  <inkml:trace contextRef="#ctx0" brushRef="#br0" timeOffset="19640.4499">3923 8565 246 0,'13'-7'-3'0,"-1"-2"2"15,3 2 4-15,2 3 0 16,5 1 0-16,2 3 0 16,-2 0-3-16,4 0 1 0,2 0-2 15,1 2 3-15,3 1-2 16,4 1 0-16,6-1 0 15,-3-1 0-15,4 2 0 16,4-3 1-16,6-1 1 16,0 0 0-16,3 0 4 15,5 0-1-15,2 0-1 0,6-1 2 16,2-3-2-16,1 1-1 16,4-1 0-16,0 2 0 15,5 0-1-15,3 1-1 16,2-1-1-16,6 2 2 15,0-2-1-15,3 2-1 0,-2 0 0 16,0 0 0-16,1 0 1 16,-1 0 0-16,-1 2 0 15,-1 1-1-15,3-1-1 16,-1 0 1-16,2-2 0 16,-3-2 1-16,-1 2-4 0,1 0 7 15,-2-3-4-15,-2-1 1 16,0-2-1-16,-2 5-1 15,-1-4 3-15,-6 3-2 16,-6 0-1-16,-1 2 1 16,-9 0-2-16,0 0-15 15,-6 0-20-15,-1 0-6 0,-9 2-49 16</inkml:trace>
  <inkml:trace contextRef="#ctx0" brushRef="#br0" timeOffset="33265.2308">11863 9530 264 0,'6'0'23'0,"2"0"-8"16,0 0-16-16,6 0-3 15,8 3 2-15,7-1 4 0,8 2-2 16,9-3 0-16,5-1 2 16,10 0-1-16,4 0 2 15,11 0-1-15,0 0 3 16,2-1 2-16,5-5 0 0,-3-1-1 16,3-1-1-16,-2-2 11 15,1 2-7-15,-4-3 2 16,0 4-2-16,-3-4 0 15,-7 4-4-15,-4-2 0 16,-8 2-2-16,-5 2 1 0,-3 1-2 16,-7 4-3-16,-5 0 2 15,-5 0-1-15,-7 5-7 16,-4 1-97-16,-8-6-80 16</inkml:trace>
  <inkml:trace contextRef="#ctx0" brushRef="#br0" timeOffset="34218.2921">15430 9558 198 0,'-4'-1'22'16,"1"-6"2"-16,1 3-11 15,0-2-3-15,1 5 4 16,1-1-3-16,0 0 4 0,0 0-10 16,0 1 2-16,3-1-5 15,2 0 0-15,6 0 2 16,2 1 2-16,4 1-5 15,5-3-1-15,3 3 0 0,8 0-1 16,-1 0 2-16,5 0 3 16,3 0-4-16,3 0 1 15,4 0 0-15,3 6-1 16,4-1-1-16,7 1 2 16,2-1-1-16,5 2 1 15,4 0-1-15,2-2 0 0,6 3 0 16,3-3 2-16,7 1-1 15,7-1-1-15,1-2 0 16,3-3 1-16,3 0-4 16,2 0 4-16,0 0 0 15,3-3 0-15,3-4 1 0,2-1-1 16,-2-1 0-16,0-1 3 16,-5 3-6-16,-2-2 6 15,-5 0-4-15,-5 3 0 16,-7 2-2-16,-3 2-16 0,-10 2-20 15,-11 0-18-15,-11 0-13 16,-12 2-45-16</inkml:trace>
  <inkml:trace contextRef="#ctx0" brushRef="#br0" timeOffset="44764.6088">3993 11069 269 0,'0'0'52'0,"-3"-1"-49"16,-5-9-1-16,5 1 0 0,-1 4 1 16,2-2 9-16,1 4 3 15,1-3-4-15,-2 1-3 16,0 1-5-16,2 1-3 15,0-2-2-15,0-3-1 16,11-1 0-16,3-3 1 0,6-4 6 16,3-1-5-16,2 0 3 15,4-1 0-15,0 0-2 16,3 1 1-16,2-1-1 16,-5 3-2-16,3 1 2 15,-6 3-1-15,-5 1 1 16,-5 4 3-16,-4 1-2 0,-4 4-2 15,-4 1 3-15,-4 0-6 16,0 1-2-16,-10 11 0 16,-11 8 6-16,-9 6 7 15,-17 14-10-15,-13 8-16 16,-13 7-14-16,-17 2-45 0</inkml:trace>
  <inkml:trace contextRef="#ctx0" brushRef="#br0" timeOffset="52186.6842">9517 11915 182 0,'14'1'9'0,"2"-1"-4"16,6 2 1-16,-1 0-2 15,6-2-1-15,3 2 1 0,4-2-1 16,0 2 0-16,3-2 0 16,2 0-2-16,1 0 0 15,3 0 2-15,2 0-2 16,2 0 0-16,3-2 1 16,0-2-2-16,6 2 0 0,3 0 0 15,-2-2 1-15,4 2-1 16,-2 0-1-16,3 0 2 15,-1 1-1-15,-2 1 0 16,4 0 3-16,0 0 2 0,1 0 1 16,3 0 5-16,1 0 9 15,2 0-11-15,0 0-2 16,4 0-2-16,-2 0 0 16,-1 1 5-16,7 1-8 15,-1 2 1-15,0 0-1 16,2 0 1-16,0 2-3 15,-1 3 1-15,-1-1-1 0,4 0-4 16,1 3 7-16,4-5-3 16,-1 4 1-16,5-3-4 15,-2 0 6-15,0 1-3 16,-5 4 0-16,2-2 0 16,-2-1-1-16,-3 2 2 0,5-3-2 15,0 4 1-15,3-4 1 16,0-3 0-16,-1 1-2 15,5-2 2-15,-3-4-1 16,3 0 0-16,0 0 1 0,-4 0 0 16,-2-4-1-16,1 0 1 15,-7 1-1-15,-3-1 0 16,-3 4-1-16,-5 0 4 16,-1 0-6-16,-7 4 2 15,-6 10-5-15,-8 2-73 0,-13 2-43 16</inkml:trace>
  <inkml:trace contextRef="#ctx0" brushRef="#br0" timeOffset="54155.7908">9791 12032 184 0,'16'0'81'16,"1"-4"-75"-16,3-6-3 16,4 2-1-16,8-2 4 0,3 1 11 15,3 3-13-15,1-3-3 16,2 3 0-16,3 1-1 16,-2 0 0-16,6 1 0 15,-6-1 1-15,4-2-1 16,0 3 0-16,5-1-1 0,-3-1 2 15,6-1-1-15,0 0 1 16,2-2-2-16,-2 4 2 16,2-3-1-16,-2 3 2 15,1 3-4-15,-4 1 2 16,1 1 2-16,1 0-2 16,1 0-19-16,1 0 22 0,-1-2 11 15,2 2-14-15,1-1 2 16,3-2-4-16,-1 0 4 15,2-2-2-15,4-1 1 16,1 2-1-16,2-3 0 16,-2 2 0-16,0-3 0 0,3 3-3 15,-4 1-12-15,3-2 15 16,0 2 21-16,0 1-15 16,5 1 0-16,0 0-1 15,6 2-2-15,-2-1-2 16,2-2 0-16,0 2-1 15,0-3 3-15,-2-1-3 0,-1-2 0 16,-3 1 1-16,0 3-1 16,-4 0 1-16,-1 0-1 15,-3 2 0-15,3 1 0 16,-3 0 0-16,-4 0 1 16,0 0-2-16,0 0 1 0,-2 0 1 15,0-2-2-15,-3 0 2 16,0-1-1-16,-2 1 0 15,-2 2 0-15,-5 0 0 16,-1 0 0-16,-2 0 1 16,-7 2-2-16,1 5 1 0,-6 3 0 15,-7 3 0-15,1 3-2 16,-9 3-2-16,-4 6-4 16,-9-1-75-16,-4-1-43 15</inkml:trace>
  <inkml:trace contextRef="#ctx0" brushRef="#br0" timeOffset="58999.6469">28118 8822 234 0,'11'-12'1'16,"0"1"8"-16,1-1-2 15,1 2-3-15,1 3-3 16,-2-2 1-16,2 4 1 0,1-2-2 16,5 3 18-16,6 1-16 15,2-2-2-15,12 3 0 16,4 2-1-16,8 0-1 16,8 0 1-16,6 7-1 15,7 0 0-15,3 0 3 16,0 0-2-16,1-1 0 0,-6-1-1 15,-3 0 2-15,-5-3-2 16,-10 2-1-16,-3-1 5 16,-5 1-3-16,-5-1 0 15,-10 2-2-15,-1 1 4 16,-4-1-1-16,-5 1-1 0,-2 1-2 16,-4-2-3-16,-7 1-24 15,-7-1-8-15,0-2-14 16,-14 1-4-16,-10-4 48 15,-8 2 7-15,-7-2-1 16,-3 0-6-16,-2 0 0 16,-1 0-10-16,5 0-8 15,2 0-15-15</inkml:trace>
  <inkml:trace contextRef="#ctx0" brushRef="#br0" timeOffset="59093.3771">28519 8849 16 0,'-27'-2'12'16,"11"2"-10"-16,10 0-8 16</inkml:trace>
  <inkml:trace contextRef="#ctx0" brushRef="#br0" timeOffset="62468.1272">4606 9480 231 0,'12'-4'4'0,"4"-4"-3"0,4 1-2 16,3-1 1-16,3-1 2 16,2 3-2-16,5-2 0 15,-3 0 3-15,4 5-3 16,6 0-2-16,-1 1 2 16,4 2-1-16,4 0 2 15,0 0 1-15,2 0-2 0,4 0-2 16,1 0 4-16,2 0-2 15,3 0-2-15,4 0 2 16,5 0 2-16,2 0-4 16,3 0 4-16,3-3-4 15,-1-1 2-15,3 2 3 0,0 0-3 16,3 0 0-16,2 2 0 16,-1 0 0-16,6 0 0 15,-1 0 0-15,2 2 1 16,1 2-3-16,0 2 3 0,4-3-1 15,2-1 1-15,3-1-2 16,6 1 1-16,0-2-9 16,2 0 17-16,3 0-8 15,7 0-2-15,0 0 4 16,4 0-1-16,3 0-1 16,-4 0 0-16,1 4 1 0,1-1 0 15,0 1-3-15,-1 0 2 16,1-2 0-16,-3-1 1 15,3-1 0-15,-2 0-2 16,4 0 2-16,-4-5-1 16,1-3 1-16,1 1 0 0,0 1 1 15,-5-2 0-15,2 1 2 16,-2 2 1-16,4-2-3 16,-6 1 0-16,5 1 0 15,-7-2 1-15,4 2-3 0,-5-2 2 16,3-3-3-16,-6 2 3 15,-1-1-1-15,-4-2 1 16,-2 4-3-16,1 2 4 16,-5 0-2-16,4 5-1 15,-3 0-1-15,-3 0 2 16,-4 5-2-16,-7 0-1 16,-4 0 3-16,-6 1-1 0,-4 1 0 15,-7-4 2-15,-4 4-4 16,-4 0 3-16,-10 3-2 15,-2 2-1-15,-9 4-10 16,-4 0-32-16,-12 2-16 16</inkml:trace>
  <inkml:trace contextRef="#ctx0" brushRef="#br0" timeOffset="69562.3671">18245 5970 188 0,'0'-7'4'0,"3"1"0"0,-3 4 4 16,0 1 3-16,0 1 0 16,0 0-5-16,0 0-6 15,0 0-3-15,0 0 3 16,0 0 0-16,0 0 0 16,2 0-1-16,-1 1 0 0,3 1-2 15,1 0 8-15,4 2-3 16,2-1-2-16,1 1 3 15,4-3-3-15,0 3 1 16,3-2 0-16,-2 2-1 16,0-1 1-16,0-1 0 0,2 0-2 15,1-2 1-15,-1 3-1 16,4-3 2-16,-1 4 2 16,1-3-3-16,2 1 0 15,0 0 0-15,4-2 0 16,0 0 0-16,2 0-2 15,1 2 4-15,0-2-2 0,4 0 0 16,0 0 0-16,2 0 0 16,5 0 1-16,0-4 0 15,2-3 1-15,5 0 1 16,4 0 0-16,0 1 1 0,2-2-3 16,0 0 0-16,-2 3 0 15,2 1 0-15,0-1 0 16,3 2-2-16,-1-1 2 15,3 1-1-15,-2 1 1 16,3-2 0-16,-6 4 0 0,5-2-1 16,-1 2-1-16,-1-3 4 15,0 3-3-15,2-2 0 16,-1 0 0-16,1 1 0 16,2-1 0-16,3 0 0 15,-2 0 0-15,4 0 0 16,0 0 1-16,-2 2-1 15,-2-1 0-15,3 1 2 0,-1 0-2 16,1 0 0-16,-2 0 0 16,3 0 0-16,0 0 1 15,-4 0-2-15,1 0 1 16,1 1 1-16,0 1-2 0,-3 0 1 16,1 2 1-16,-1-2-1 15,3-1 0-15,-3 3 0 16,3-1 0-16,-1-1 1 15,-4 2-2-15,2-1 0 16,0 1 2-16,-4-1-2 0,2 1 2 16,-2-1-1-16,1 1 0 15,1 0 1-15,2 1-2 16,-1-1 2-16,5-1-1 16,-1 1-1-16,3-3 1 15,-1 1 1-15,-2-2-1 16,1 0 0-16,-1 0 1 0,0 0-1 15,0 0 0-15,0 0-1 16,0 0 2-16,0 0-1 16,4-2-1-16,1-1 2 15,-1 0-4-15,0 1 5 0,-2 0-1 16,-2 0-1-16,-1 0 0 16,0 2 1-16,-1-2-2 15,1 1 2-15,-2 1-2 16,0 0 2-16,5 0-2 15,-2 0 1-15,3 0 2 0,-1 0-3 16,-2 0 1-16,-1 0 0 16,1 0 0-16,2 0 0 15,-3 0 0-15,2 0 1 16,-3 0-1-16,3 0 0 16,-1-2-1-16,-1 0 2 0,-1-2-2 15,2 3 1-15,-3-1 1 16,-2 0-1-16,-1 0 0 15,-1 1 0-15,-1-1 1 16,-3 2-2-16,1-2 1 16,0 0 0-16,-3 2 0 0,0 0 0 15,-4 0 0-15,0 0 1 16,-3 0-2-16,-5 6 1 16,0-1 1-16,-7 4-4 15,1 0-33-15,-8 0-6 16,-1-2-60-16</inkml:trace>
  <inkml:trace contextRef="#ctx0" brushRef="#br0" timeOffset="80297.739">4370 11979 218 0,'-3'-15'4'15,"-1"-2"5"-15,-2 5 3 16,4 1-5-16,2 2 0 16,-1 4 0-16,1 1 2 15,0 4-5-15,0 0-5 0,0 0-2 16,0 9 2-16,0 5 1 15,0 6 1-15,0 4 0 16,-4 6 0-16,1 5-1 16,-3 4 1-16,1 4 1 15,-3 1-2-15,-4-1 1 0,-2 4 1 16,-1-1-2 0,0-2 0-16,-4 3 1 0,-1 1-5 15,1-3 7-15,2-2-2 16,0-3-1-16,0-2 1 15,4-8 0-15,-2-4-1 16,1-5 0-16,1-3 1 0,2-6 0 16,-1-1-1-16,4-4 1 15,1-4 1-15,4-1 0 16,-1-2 6-16,1 0 19 16,1-2-6-16,2-4-14 15,0-4-4-15,0 0-3 0,3-3 7 16,4 3-5-16,2-1 3 15,-1 4-3-15,-1 0 0 16,3 3-2-16,0 4 1 16,1 0-1-16,-5 2-2 15,3 10 1-15,3 4-1 16,-5 8 3-16,-1 8-1 0,1 5 1 16,0 6-1-16,-2 5 0 15,4 8 1-15,-1-1-1 16,0 0 0-16,3-1 0 15,-3-3 1-15,7-1-1 0,-3-3 0 16,3-8 0-16,3-3 0 16,0-8 0-16,3-3-1 15,2-6 0-15,6-2 1 16,9-3 0-16,12-7 1 16,17-7-1-16,7-10-75 0,10-19-135 15</inkml:trace>
  <inkml:trace contextRef="#ctx0" brushRef="#br0" timeOffset="83235.1905">7630 12480 138 0,'0'-5'6'0,"1"-1"11"16,-1 3-7-16,4-1-5 16,-2 3-3-16,-1-1-2 15,3 0 0-15,-1 2 0 0,1 0-2 16,2 0 3-16,-1 0-2 16,4 0 2-16,-4 0-1 15,2 0 1-15,1 4-1 16,1-1 0-16,-2 0 0 15,1-1-2-15,4 2 1 0,-4 2 2 16,7-3-6-16,-3 0 1 16,7 1 5-16,-4 0 2 15,7-1-2-15,-1 1-1 16,3-2 3-16,-1 1-3 16,4-1 1-16,0-2 0 15,1 4 1-15,2-4 1 0,2 0 0 16,1 0 0-16,2 0-1 15,-1 0 0-15,4 0-3 16,2 0 3-16,-1 0-1 16,1 0 1-16,0 0 4 15,4 0 2-15,-1-4 1 0,1-3 3 16,0 3-2-16,1-1-1 16,2-1 0-16,-3 1-1 15,3 2-2-15,0 1-1 16,0 0 1-16,0 2-3 15,-1 0 0-15,1 0-2 16,1 0 3-16,-1 2-2 0,1 0-2 16,1 0 1-16,-3-1 0 15,3-1 0-15,-3 0 0 16,0 0 0-16,-4 0-1 16,4 0 1-16,-4 0 0 15,4 0 0-15,-2 0 0 0,2 0 4 16,2 2-4-16,2 1 2 15,-2-1-3-15,3 4 2 16,0-1-1-16,-2 1-1 16,2-3 1-16,-2 1-1 15,2-1 1-15,-4 0 0 0,3 1-1 16,-3 0 0-16,1-2 2 16,-1 1 0-16,-2 1-2 15,0 1 0-15,0-1 1 16,-2 1-2-16,2-1 1 15,2-1 1-15,-3 1 0 16,5-2-1-16,1-1 0 0,-1-1 1 16,-1 0 1-16,2 0-2 15,-1-3 1-15,-3-2 0 16,3-3 0-16,-1 3 0 16,3-2 0-16,-2 0 2 15,0 1-1-15,4 1-1 0,1-2 0 16,-1 0 1-16,1-1-1 15,-1 1 0-15,4 2 0 16,-2-2-1-16,-1-2 0 16,0 2 1-16,2 0 1 0,-6 2-1 15,4-3 1-15,-2 1-1 16,1 2-1-16,-2-3 1 16,3 3-1-16,0 0 0 15,-2 0 0-15,3 1 1 16,-2 2-1-16,1-2 1 15,1 1-1-15,-1 3 1 16,0-2-2-16,0 0 1 0,1 1 2 16,1-3-3-16,5 2 1 15,2-1 1-15,0-1-2 16,1 1 1-16,2-1 0 16,0 0 1-16,-1 3-2 15,-4-1 1-15,0 0 1 0,-2 0-2 16,-1 1 3-16,-2 1-3 15,0 0 2-15,2 0-2 16,-1 0 1-16,3 0-2 0,1 0 4 16,-2 0-4-16,-1 3 3 15,-1 1-1-15,-4-1 0 16,3 5 0-16,-5-3 0 16,2 2 2-16,-1 0-3 15,4 2 2-15,-2 0-2 16,4-1 2-16,-3 2-2 15,2-2 1-15,1 1 0 0,-2-1 1 16,0 1-3-16,0-1 4 16,-2 2-2-16,0-2 0 15,1-1 0-15,0 1 0 16,5-3 0-16,-5 0-1 16,2-1 1-16,3-3 0 0,1 3 0 15,0-4-4-15,0 2 6 16,2 0-1-16,1 0 1 15,-1 0-4-15,0-1 1 16,4 4-45-16,-4 1-3 16,-7-1-15-16,-5-3-93 0</inkml:trace>
  <inkml:trace contextRef="#ctx0" brushRef="#br0" timeOffset="86047.9097">21433 12641 203 0,'10'-9'2'15,"3"0"-2"-15,1 0 6 16,3 0-4-16,0 4-1 0,5-1 0 16,0 1-2-16,5 0 1 15,-1 1-1-15,6 1 1 16,7-1 2-16,0 0-11 15,4 1 13-15,2-1-6 0,3 1-3 16,3-1 0-16,1-1 5 16,4-1-2-16,1 1 1 15,2 0 4-15,-1 0-3 16,4 1 0-16,3 0 2 16,1 4-6-16,5 0 9 0,1 0-6 15,-1 0-27-15,3 6 6 16,-2 2 20-16,-1 0-4 15,-2-1 0-15,-1 0 9 16,0-3 0-16,0-1-2 16,1-1-2-16,-1-2 2 15,2 0 0-15,2 0-4 16,-3 0 6-16,-1 0 2 0,0 0-5 16,-2 1 1-16,-5 3-10 15,0 0 0-15,0 0-10 16,-3 1 15-16,-2-2 4 15,-1 1 4-15,0-2-2 0,-1-2-1 16,-1 0 0-16,1 0 1 16,-3 0 1-16,-2 0 1 15,-3-2 0-15,2-2-2 16,-6 2 2-16,2 2-4 16,-8 0 1-16,-2 0-3 15,-7 0-81-15</inkml:trace>
  <inkml:trace contextRef="#ctx0" brushRef="#br0" timeOffset="89828.9934">13962 13359 245 0,'19'-9'17'16,"-4"-2"-9"-16,5 0-1 15,6 2-3-15,3-1 0 16,5 2-4-16,1 1 3 0,1 2-1 16,4 0 0-16,0 1-1 15,2 2-1-15,4 0 2 16,0-2 0-16,3 3-6 16,-1-2 6-16,4-1 0 15,-1 0-2-15,2 0 0 16,-1 1 0-16,4 1-2 0,0-2 4 15,3 4-2-15,1 0-2 16,1 0 4-16,1 0-4 16,1 0-1-16,0 0 6 15,2 0-3-15,-1 0 0 16,1 0 2-16,-1 0-2 0,-1 0-5 16,3 0 10-16,-1 0-5 15,0 3 0-15,0-2 0 16,1 2 0-16,2 1 0 15,0 2 0-15,5-2 0 0,0 0 0 16,-1 2 0-16,0-1 0 16,1 2 0-16,1 0 0 15,1 0-2-15,0-2 4 16,3 0-4-16,-3-1 4 16,5-3-6-16,-4 1 8 15,2-2-4-15,2 0 0 16,0 0 0-16,1 0 0 0,1 0-5 15,2 0 1-15,3 0 13 16,-3 0-8-16,-2-2 1 16,3 1-2-16,-2-2 1 15,1 2 1-15,0-1-3 16,-3-1 2-16,1 0-3 0,0 0 3 16,-3-3 0-16,-4 3-3 15,1-2 3-15,-3-1 2 16,0 2-3-16,0-1 2 15,-2 2-2-15,-1 0 0 0,-1-1 3 16,-3 2-4-16,-3 0 2 16,-3 2-1-16,-4 0-1 15,-7 0-1-15,-2 0 4 16,-8 2-2-16,-3 1-2 16,-5 3 4-16,-2 1-2 15,-6-1-5-15,-5 0-8 0,-4 4-25 16,-5-2 3-16,-5-2-16 15,-4-5-31-15</inkml:trace>
  <inkml:trace contextRef="#ctx0" brushRef="#br0" timeOffset="90547.698">16287 13344 196 0,'17'0'19'16,"5"-2"-18"-16,3 0-2 16,11 1 4-16,1-2-1 15,7 3-1-15,2 0-1 16,7 0 0-16,-1 0 0 0,5 0 0 16,8 0 0-16,1 3 0 15,4-3 0-15,5 1-21 16,3 1 23-16,5 0-1 15,0-2 0-15,6 2-3 16,6 2 3-16,6-4-1 16,1 1-1-16,5-1 4 15,5 1-4-15,3-1 2 0,4 2-1 16,3-2 0-16,0 2-1 16,5-2 2-16,-1 2-1 15,5-1-1-15,-2-1 1 16,0 0-22-16,1 0 17 0,-1 0 16 15,-5 0-10-15,0 0 6 16,-2-3-5-16,-5-2 0 16,-5 0 2-16,-2 1 2 15,-9 1 3-15,-4-3-1 16,-9 3-4-16,-4 3 0 0,-5 0-3 16,-8 0-1-16,-9 6 0 15,-12 2-20-15,-18-2-89 16</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customXml" Target="../ink/ink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Anatomy of building AI Systems</a:t>
            </a:r>
          </a:p>
        </p:txBody>
      </p:sp>
      <p:sp>
        <p:nvSpPr>
          <p:cNvPr id="6" name="Subtitle 5"/>
          <p:cNvSpPr>
            <a:spLocks noGrp="1"/>
          </p:cNvSpPr>
          <p:nvPr>
            <p:ph type="subTitle" idx="1"/>
          </p:nvPr>
        </p:nvSpPr>
        <p:spPr/>
        <p:txBody>
          <a:bodyPr/>
          <a:lstStyle/>
          <a:p>
            <a:r>
              <a:rPr lang="en-US" dirty="0"/>
              <a:t>Santosh GSK</a:t>
            </a:r>
          </a:p>
        </p:txBody>
      </p:sp>
      <p:sp>
        <p:nvSpPr>
          <p:cNvPr id="7" name="Text Placeholder 6"/>
          <p:cNvSpPr>
            <a:spLocks noGrp="1"/>
          </p:cNvSpPr>
          <p:nvPr>
            <p:ph type="body" sz="quarter" idx="14"/>
          </p:nvPr>
        </p:nvSpPr>
        <p:spPr/>
        <p:txBody>
          <a:bodyPr/>
          <a:lstStyle/>
          <a:p>
            <a:r>
              <a:rPr lang="en-US" dirty="0"/>
              <a:t>Industry Expert</a:t>
            </a: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974D68-ECFD-394C-8278-7B422A2BC5B3}"/>
              </a:ext>
            </a:extLst>
          </p:cNvPr>
          <p:cNvSpPr>
            <a:spLocks noGrp="1"/>
          </p:cNvSpPr>
          <p:nvPr>
            <p:ph type="title"/>
          </p:nvPr>
        </p:nvSpPr>
        <p:spPr/>
        <p:txBody>
          <a:bodyPr/>
          <a:lstStyle/>
          <a:p>
            <a:r>
              <a:rPr lang="en-US" dirty="0"/>
              <a:t>Defining Fairness</a:t>
            </a:r>
          </a:p>
        </p:txBody>
      </p:sp>
      <p:sp>
        <p:nvSpPr>
          <p:cNvPr id="3" name="Text Placeholder 2">
            <a:extLst>
              <a:ext uri="{FF2B5EF4-FFF2-40B4-BE49-F238E27FC236}">
                <a16:creationId xmlns="" xmlns:a16="http://schemas.microsoft.com/office/drawing/2014/main" id="{A547B736-481A-A94D-AE67-DB1B95F93A47}"/>
              </a:ext>
            </a:extLst>
          </p:cNvPr>
          <p:cNvSpPr>
            <a:spLocks noGrp="1"/>
          </p:cNvSpPr>
          <p:nvPr>
            <p:ph type="body" sz="quarter" idx="13"/>
          </p:nvPr>
        </p:nvSpPr>
        <p:spPr>
          <a:xfrm>
            <a:off x="857739" y="1600201"/>
            <a:ext cx="10160000" cy="4800599"/>
          </a:xfrm>
        </p:spPr>
        <p:txBody>
          <a:bodyPr/>
          <a:lstStyle/>
          <a:p>
            <a:r>
              <a:rPr lang="en-IN" b="1" dirty="0"/>
              <a:t>Proposition (P1):</a:t>
            </a:r>
            <a:r>
              <a:rPr lang="en-IN" dirty="0"/>
              <a:t> A machine learning system can only be fair with a </a:t>
            </a:r>
            <a:r>
              <a:rPr lang="en-IN" b="1" dirty="0"/>
              <a:t>contextual justification</a:t>
            </a:r>
            <a:r>
              <a:rPr lang="en-IN" dirty="0"/>
              <a:t> for the choice of a </a:t>
            </a:r>
            <a:r>
              <a:rPr lang="en-IN" b="1" dirty="0"/>
              <a:t>fairness construct</a:t>
            </a:r>
            <a:r>
              <a:rPr lang="en-IN" dirty="0"/>
              <a:t> and offering a </a:t>
            </a:r>
            <a:r>
              <a:rPr lang="en-IN" b="1" dirty="0"/>
              <a:t>channel for affected parties</a:t>
            </a:r>
            <a:r>
              <a:rPr lang="en-IN" dirty="0"/>
              <a:t> to actively assent or dissent to the fairness of the system.</a:t>
            </a:r>
          </a:p>
          <a:p>
            <a:endParaRPr lang="en-IN" dirty="0"/>
          </a:p>
          <a:p>
            <a:r>
              <a:rPr lang="en-IN" dirty="0"/>
              <a:t>Fairness Construct – what fair means in the given problem space and approach used to codify and measure that construct in training and application</a:t>
            </a:r>
          </a:p>
          <a:p>
            <a:r>
              <a:rPr lang="en-IN" dirty="0"/>
              <a:t>The proposition dictates that </a:t>
            </a:r>
          </a:p>
          <a:p>
            <a:pPr lvl="1"/>
            <a:r>
              <a:rPr lang="en-IN" dirty="0"/>
              <a:t>The team implementing the ML system should have viewpoints around fairness in the problem domain and be prepared to explain their choices</a:t>
            </a:r>
          </a:p>
          <a:p>
            <a:pPr lvl="1"/>
            <a:r>
              <a:rPr lang="en-IN" dirty="0"/>
              <a:t>Some mode of disagreement should be allowed – creating an algorithmic process where fairness can be scrutinized or working with active community to address and resolve disputes</a:t>
            </a:r>
          </a:p>
          <a:p>
            <a:pPr lvl="1"/>
            <a:endParaRPr lang="en-US" dirty="0"/>
          </a:p>
        </p:txBody>
      </p:sp>
      <p:sp>
        <p:nvSpPr>
          <p:cNvPr id="4" name="Text Placeholder 3">
            <a:extLst>
              <a:ext uri="{FF2B5EF4-FFF2-40B4-BE49-F238E27FC236}">
                <a16:creationId xmlns="" xmlns:a16="http://schemas.microsoft.com/office/drawing/2014/main" id="{64BDC9A3-785F-E04D-BA68-B383A326FD07}"/>
              </a:ext>
            </a:extLst>
          </p:cNvPr>
          <p:cNvSpPr>
            <a:spLocks noGrp="1"/>
          </p:cNvSpPr>
          <p:nvPr>
            <p:ph type="body" sz="quarter" idx="14"/>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12280" y="1850040"/>
              <a:ext cx="9279360" cy="2982240"/>
            </p14:xfrm>
          </p:contentPart>
        </mc:Choice>
        <mc:Fallback xmlns="">
          <p:pic>
            <p:nvPicPr>
              <p:cNvPr id="5" name="Ink 4"/>
              <p:cNvPicPr/>
              <p:nvPr/>
            </p:nvPicPr>
            <p:blipFill>
              <a:blip r:embed="rId3"/>
              <a:stretch>
                <a:fillRect/>
              </a:stretch>
            </p:blipFill>
            <p:spPr>
              <a:xfrm>
                <a:off x="1406520" y="1843560"/>
                <a:ext cx="9289080" cy="2996280"/>
              </a:xfrm>
              <a:prstGeom prst="rect">
                <a:avLst/>
              </a:prstGeom>
            </p:spPr>
          </p:pic>
        </mc:Fallback>
      </mc:AlternateContent>
    </p:spTree>
    <p:extLst>
      <p:ext uri="{BB962C8B-B14F-4D97-AF65-F5344CB8AC3E}">
        <p14:creationId xmlns:p14="http://schemas.microsoft.com/office/powerpoint/2010/main" val="111515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E05ADB-C9B6-6C43-8F1A-16EADDC6617B}"/>
              </a:ext>
            </a:extLst>
          </p:cNvPr>
          <p:cNvSpPr>
            <a:spLocks noGrp="1"/>
          </p:cNvSpPr>
          <p:nvPr>
            <p:ph type="title"/>
          </p:nvPr>
        </p:nvSpPr>
        <p:spPr/>
        <p:txBody>
          <a:bodyPr/>
          <a:lstStyle/>
          <a:p>
            <a:r>
              <a:rPr lang="en-US" dirty="0"/>
              <a:t>Contextual Fairness</a:t>
            </a:r>
          </a:p>
        </p:txBody>
      </p:sp>
      <p:sp>
        <p:nvSpPr>
          <p:cNvPr id="3" name="Text Placeholder 2">
            <a:extLst>
              <a:ext uri="{FF2B5EF4-FFF2-40B4-BE49-F238E27FC236}">
                <a16:creationId xmlns="" xmlns:a16="http://schemas.microsoft.com/office/drawing/2014/main" id="{1D9E8164-14CF-F543-B8AB-FD91002F77F0}"/>
              </a:ext>
            </a:extLst>
          </p:cNvPr>
          <p:cNvSpPr>
            <a:spLocks noGrp="1"/>
          </p:cNvSpPr>
          <p:nvPr>
            <p:ph type="body" sz="quarter" idx="13"/>
          </p:nvPr>
        </p:nvSpPr>
        <p:spPr/>
        <p:txBody>
          <a:bodyPr/>
          <a:lstStyle/>
          <a:p>
            <a:r>
              <a:rPr lang="en-US" dirty="0"/>
              <a:t>Framework to consider to enquire fairness for an ML model</a:t>
            </a:r>
          </a:p>
          <a:p>
            <a:pPr marL="800100" lvl="1" indent="-342900">
              <a:buFont typeface="+mj-lt"/>
              <a:buAutoNum type="arabicPeriod"/>
            </a:pPr>
            <a:r>
              <a:rPr lang="en-US" dirty="0"/>
              <a:t>Is it fair to make X ML system?</a:t>
            </a:r>
          </a:p>
          <a:p>
            <a:pPr marL="800100" lvl="1" indent="-342900">
              <a:buFont typeface="+mj-lt"/>
              <a:buAutoNum type="arabicPeriod"/>
            </a:pPr>
            <a:r>
              <a:rPr lang="en-US" dirty="0"/>
              <a:t>I want to make a fair X ML system, is there a technical approach?</a:t>
            </a:r>
          </a:p>
          <a:p>
            <a:pPr marL="800100" lvl="1" indent="-342900">
              <a:buFont typeface="+mj-lt"/>
              <a:buAutoNum type="arabicPeriod"/>
            </a:pPr>
            <a:r>
              <a:rPr lang="en-US" dirty="0"/>
              <a:t>I made X ML system, are the results fair?</a:t>
            </a:r>
          </a:p>
          <a:p>
            <a:pPr marL="457200" lvl="1" indent="0">
              <a:buNone/>
            </a:pPr>
            <a:endParaRPr lang="en-US" dirty="0"/>
          </a:p>
        </p:txBody>
      </p:sp>
      <p:sp>
        <p:nvSpPr>
          <p:cNvPr id="4" name="Text Placeholder 3">
            <a:extLst>
              <a:ext uri="{FF2B5EF4-FFF2-40B4-BE49-F238E27FC236}">
                <a16:creationId xmlns="" xmlns:a16="http://schemas.microsoft.com/office/drawing/2014/main" id="{853A15CC-5828-9C4E-A99B-813270817897}"/>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87200" y="1955160"/>
              <a:ext cx="6246000" cy="749160"/>
            </p14:xfrm>
          </p:contentPart>
        </mc:Choice>
        <mc:Fallback xmlns="">
          <p:pic>
            <p:nvPicPr>
              <p:cNvPr id="5" name="Ink 4"/>
              <p:cNvPicPr/>
              <p:nvPr/>
            </p:nvPicPr>
            <p:blipFill>
              <a:blip r:embed="rId3"/>
              <a:stretch>
                <a:fillRect/>
              </a:stretch>
            </p:blipFill>
            <p:spPr>
              <a:xfrm>
                <a:off x="1083600" y="1947600"/>
                <a:ext cx="6254280" cy="760320"/>
              </a:xfrm>
              <a:prstGeom prst="rect">
                <a:avLst/>
              </a:prstGeom>
            </p:spPr>
          </p:pic>
        </mc:Fallback>
      </mc:AlternateContent>
    </p:spTree>
    <p:extLst>
      <p:ext uri="{BB962C8B-B14F-4D97-AF65-F5344CB8AC3E}">
        <p14:creationId xmlns:p14="http://schemas.microsoft.com/office/powerpoint/2010/main" val="2091701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CF8F3-5E40-3E44-8955-A7CABE3FB76D}"/>
              </a:ext>
            </a:extLst>
          </p:cNvPr>
          <p:cNvSpPr>
            <a:spLocks noGrp="1"/>
          </p:cNvSpPr>
          <p:nvPr>
            <p:ph type="title"/>
          </p:nvPr>
        </p:nvSpPr>
        <p:spPr/>
        <p:txBody>
          <a:bodyPr/>
          <a:lstStyle/>
          <a:p>
            <a:r>
              <a:rPr lang="en-US" dirty="0"/>
              <a:t>1. Is it fair to make X ML System?</a:t>
            </a:r>
          </a:p>
        </p:txBody>
      </p:sp>
      <p:sp>
        <p:nvSpPr>
          <p:cNvPr id="3" name="Text Placeholder 2">
            <a:extLst>
              <a:ext uri="{FF2B5EF4-FFF2-40B4-BE49-F238E27FC236}">
                <a16:creationId xmlns="" xmlns:a16="http://schemas.microsoft.com/office/drawing/2014/main" id="{9BA2444E-D272-8B41-9FC6-3FA20819B0D3}"/>
              </a:ext>
            </a:extLst>
          </p:cNvPr>
          <p:cNvSpPr>
            <a:spLocks noGrp="1"/>
          </p:cNvSpPr>
          <p:nvPr>
            <p:ph type="body" sz="quarter" idx="13"/>
          </p:nvPr>
        </p:nvSpPr>
        <p:spPr>
          <a:xfrm>
            <a:off x="857739" y="1600201"/>
            <a:ext cx="10160000" cy="4952999"/>
          </a:xfrm>
        </p:spPr>
        <p:txBody>
          <a:bodyPr>
            <a:normAutofit/>
          </a:bodyPr>
          <a:lstStyle/>
          <a:p>
            <a:r>
              <a:rPr lang="en-US" dirty="0"/>
              <a:t>“If we can, we ought to” is often treated as unstated premise for technological development</a:t>
            </a:r>
          </a:p>
          <a:p>
            <a:endParaRPr lang="en-IN" dirty="0"/>
          </a:p>
          <a:p>
            <a:r>
              <a:rPr lang="en-IN" dirty="0"/>
              <a:t>Given a normative definition of fairness, that questions of </a:t>
            </a:r>
          </a:p>
          <a:p>
            <a:pPr lvl="1"/>
            <a:r>
              <a:rPr lang="en-IN" dirty="0"/>
              <a:t>whether any data could ever approximate certain problems</a:t>
            </a:r>
          </a:p>
          <a:p>
            <a:r>
              <a:rPr lang="en-IN" dirty="0"/>
              <a:t>E.g., Musk, Wozniak and Hawking urge ban on warfare AI and autonomous weapons</a:t>
            </a:r>
          </a:p>
          <a:p>
            <a:endParaRPr lang="en-IN" dirty="0"/>
          </a:p>
          <a:p>
            <a:r>
              <a:rPr lang="en-IN" dirty="0"/>
              <a:t>Should we give engineers the authority to decide?</a:t>
            </a:r>
          </a:p>
          <a:p>
            <a:r>
              <a:rPr lang="en-IN" dirty="0"/>
              <a:t>Who should be the likely authority then?</a:t>
            </a:r>
          </a:p>
          <a:p>
            <a:r>
              <a:rPr lang="en-IN" dirty="0"/>
              <a:t>External review should be preferred</a:t>
            </a:r>
          </a:p>
          <a:p>
            <a:r>
              <a:rPr lang="en-IN" dirty="0"/>
              <a:t>In fact, considering all the impact groups of this ML system and reviewing their concerns would help</a:t>
            </a:r>
          </a:p>
        </p:txBody>
      </p:sp>
      <p:sp>
        <p:nvSpPr>
          <p:cNvPr id="4" name="Text Placeholder 3">
            <a:extLst>
              <a:ext uri="{FF2B5EF4-FFF2-40B4-BE49-F238E27FC236}">
                <a16:creationId xmlns="" xmlns:a16="http://schemas.microsoft.com/office/drawing/2014/main" id="{87D65DDC-4915-FA41-87F9-EC66A78F625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84040" y="2409840"/>
              <a:ext cx="8793360" cy="2865960"/>
            </p14:xfrm>
          </p:contentPart>
        </mc:Choice>
        <mc:Fallback xmlns="">
          <p:pic>
            <p:nvPicPr>
              <p:cNvPr id="5" name="Ink 4"/>
              <p:cNvPicPr/>
              <p:nvPr/>
            </p:nvPicPr>
            <p:blipFill>
              <a:blip r:embed="rId3"/>
              <a:stretch>
                <a:fillRect/>
              </a:stretch>
            </p:blipFill>
            <p:spPr>
              <a:xfrm>
                <a:off x="1177920" y="2401920"/>
                <a:ext cx="8804880" cy="2881440"/>
              </a:xfrm>
              <a:prstGeom prst="rect">
                <a:avLst/>
              </a:prstGeom>
            </p:spPr>
          </p:pic>
        </mc:Fallback>
      </mc:AlternateContent>
    </p:spTree>
    <p:extLst>
      <p:ext uri="{BB962C8B-B14F-4D97-AF65-F5344CB8AC3E}">
        <p14:creationId xmlns:p14="http://schemas.microsoft.com/office/powerpoint/2010/main" val="3296449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D17CE4-2121-9243-969A-03CA9EA1FF55}"/>
              </a:ext>
            </a:extLst>
          </p:cNvPr>
          <p:cNvSpPr>
            <a:spLocks noGrp="1"/>
          </p:cNvSpPr>
          <p:nvPr>
            <p:ph type="title"/>
          </p:nvPr>
        </p:nvSpPr>
        <p:spPr/>
        <p:txBody>
          <a:bodyPr/>
          <a:lstStyle/>
          <a:p>
            <a:r>
              <a:rPr lang="en-US" dirty="0"/>
              <a:t>I want to make X ML system. Any fair tech?</a:t>
            </a:r>
          </a:p>
        </p:txBody>
      </p:sp>
      <p:sp>
        <p:nvSpPr>
          <p:cNvPr id="3" name="Text Placeholder 2">
            <a:extLst>
              <a:ext uri="{FF2B5EF4-FFF2-40B4-BE49-F238E27FC236}">
                <a16:creationId xmlns="" xmlns:a16="http://schemas.microsoft.com/office/drawing/2014/main" id="{47031BD0-1128-AD41-83CB-B6F6FCED5C4D}"/>
              </a:ext>
            </a:extLst>
          </p:cNvPr>
          <p:cNvSpPr>
            <a:spLocks noGrp="1"/>
          </p:cNvSpPr>
          <p:nvPr>
            <p:ph type="body" sz="quarter" idx="13"/>
          </p:nvPr>
        </p:nvSpPr>
        <p:spPr>
          <a:xfrm>
            <a:off x="857739" y="1600201"/>
            <a:ext cx="10160000" cy="4571999"/>
          </a:xfrm>
        </p:spPr>
        <p:txBody>
          <a:bodyPr>
            <a:normAutofit/>
          </a:bodyPr>
          <a:lstStyle/>
          <a:p>
            <a:r>
              <a:rPr lang="en-US" sz="1600" dirty="0"/>
              <a:t>Three categories would answer this question</a:t>
            </a:r>
          </a:p>
          <a:p>
            <a:pPr marL="800100" lvl="1" indent="-342900">
              <a:buFont typeface="+mj-lt"/>
              <a:buAutoNum type="arabicPeriod"/>
            </a:pPr>
            <a:r>
              <a:rPr lang="en-US" dirty="0"/>
              <a:t>Interpretability or white-box models</a:t>
            </a:r>
          </a:p>
          <a:p>
            <a:pPr lvl="2"/>
            <a:r>
              <a:rPr lang="en-US" dirty="0"/>
              <a:t>This would approach fairness by developing training methods that aim to produce interpretable ML</a:t>
            </a:r>
          </a:p>
          <a:p>
            <a:pPr lvl="2"/>
            <a:r>
              <a:rPr lang="en-US" dirty="0"/>
              <a:t>Based on the interpretations, fairness can be judged</a:t>
            </a:r>
          </a:p>
          <a:p>
            <a:pPr lvl="2"/>
            <a:endParaRPr lang="en-US" dirty="0"/>
          </a:p>
          <a:p>
            <a:pPr marL="800100" lvl="1" indent="-342900">
              <a:buFont typeface="+mj-lt"/>
              <a:buAutoNum type="arabicPeriod"/>
            </a:pPr>
            <a:r>
              <a:rPr lang="en-IN" dirty="0"/>
              <a:t>Developing statistical independence between predictions and protected categories</a:t>
            </a:r>
          </a:p>
          <a:p>
            <a:pPr lvl="2"/>
            <a:r>
              <a:rPr lang="en-IN" dirty="0"/>
              <a:t>By robust sampling across groups</a:t>
            </a:r>
          </a:p>
          <a:p>
            <a:pPr lvl="2"/>
            <a:r>
              <a:rPr lang="en-IN" dirty="0"/>
              <a:t>Minimizing the difference in misclassification rates across groups</a:t>
            </a:r>
          </a:p>
          <a:p>
            <a:pPr lvl="2"/>
            <a:r>
              <a:rPr lang="en-IN" dirty="0"/>
              <a:t>Training models where protected variables are neither explicitly or latently used</a:t>
            </a:r>
          </a:p>
          <a:p>
            <a:pPr marL="1257300" lvl="2" indent="-342900">
              <a:buFont typeface="+mj-lt"/>
              <a:buAutoNum type="arabicPeriod"/>
            </a:pPr>
            <a:endParaRPr lang="en-IN" dirty="0"/>
          </a:p>
          <a:p>
            <a:pPr marL="800100" lvl="1" indent="-342900">
              <a:buFont typeface="+mj-lt"/>
              <a:buAutoNum type="arabicPeriod"/>
            </a:pPr>
            <a:r>
              <a:rPr lang="en-IN" dirty="0"/>
              <a:t>Decision-making algorithms that attempt to construct fair metrics for optimal choices</a:t>
            </a:r>
          </a:p>
          <a:p>
            <a:pPr lvl="2"/>
            <a:r>
              <a:rPr lang="en-IN" sz="1600" dirty="0"/>
              <a:t>These attempts start with the adoption of a quality function that evaluates decisions and </a:t>
            </a:r>
          </a:p>
          <a:p>
            <a:pPr lvl="2"/>
            <a:r>
              <a:rPr lang="en-IN" sz="1600" dirty="0"/>
              <a:t>then argue for differing approaches toward optimizing choices such as always making choices that minimize regret</a:t>
            </a:r>
          </a:p>
          <a:p>
            <a:pPr lvl="2"/>
            <a:endParaRPr lang="en-IN" dirty="0"/>
          </a:p>
          <a:p>
            <a:pPr marL="800100" lvl="1" indent="-342900">
              <a:buFont typeface="+mj-lt"/>
              <a:buAutoNum type="arabicPeriod"/>
            </a:pPr>
            <a:endParaRPr lang="en-US" dirty="0"/>
          </a:p>
        </p:txBody>
      </p:sp>
      <p:sp>
        <p:nvSpPr>
          <p:cNvPr id="4" name="Text Placeholder 3">
            <a:extLst>
              <a:ext uri="{FF2B5EF4-FFF2-40B4-BE49-F238E27FC236}">
                <a16:creationId xmlns="" xmlns:a16="http://schemas.microsoft.com/office/drawing/2014/main" id="{28E95F9A-998C-FD42-BF2C-59E889C5C2D7}"/>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01040" y="1783080"/>
              <a:ext cx="10824120" cy="4577040"/>
            </p14:xfrm>
          </p:contentPart>
        </mc:Choice>
        <mc:Fallback xmlns="">
          <p:pic>
            <p:nvPicPr>
              <p:cNvPr id="5" name="Ink 4"/>
              <p:cNvPicPr/>
              <p:nvPr/>
            </p:nvPicPr>
            <p:blipFill>
              <a:blip r:embed="rId3"/>
              <a:stretch>
                <a:fillRect/>
              </a:stretch>
            </p:blipFill>
            <p:spPr>
              <a:xfrm>
                <a:off x="1297800" y="1775520"/>
                <a:ext cx="10835640" cy="4590720"/>
              </a:xfrm>
              <a:prstGeom prst="rect">
                <a:avLst/>
              </a:prstGeom>
            </p:spPr>
          </p:pic>
        </mc:Fallback>
      </mc:AlternateContent>
    </p:spTree>
    <p:extLst>
      <p:ext uri="{BB962C8B-B14F-4D97-AF65-F5344CB8AC3E}">
        <p14:creationId xmlns:p14="http://schemas.microsoft.com/office/powerpoint/2010/main" val="3874189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743B96-FAE6-D947-9004-55AC66C59797}"/>
              </a:ext>
            </a:extLst>
          </p:cNvPr>
          <p:cNvSpPr>
            <a:spLocks noGrp="1"/>
          </p:cNvSpPr>
          <p:nvPr>
            <p:ph type="title"/>
          </p:nvPr>
        </p:nvSpPr>
        <p:spPr/>
        <p:txBody>
          <a:bodyPr/>
          <a:lstStyle/>
          <a:p>
            <a:r>
              <a:rPr lang="en-US" dirty="0"/>
              <a:t>I made X ML system. Are the results fair?</a:t>
            </a:r>
          </a:p>
        </p:txBody>
      </p:sp>
      <p:sp>
        <p:nvSpPr>
          <p:cNvPr id="3" name="Text Placeholder 2">
            <a:extLst>
              <a:ext uri="{FF2B5EF4-FFF2-40B4-BE49-F238E27FC236}">
                <a16:creationId xmlns="" xmlns:a16="http://schemas.microsoft.com/office/drawing/2014/main" id="{229EA17A-8182-F04A-A539-1D805A818C76}"/>
              </a:ext>
            </a:extLst>
          </p:cNvPr>
          <p:cNvSpPr>
            <a:spLocks noGrp="1"/>
          </p:cNvSpPr>
          <p:nvPr>
            <p:ph type="body" sz="quarter" idx="13"/>
          </p:nvPr>
        </p:nvSpPr>
        <p:spPr>
          <a:xfrm>
            <a:off x="857739" y="1600201"/>
            <a:ext cx="10160000" cy="4267199"/>
          </a:xfrm>
        </p:spPr>
        <p:txBody>
          <a:bodyPr>
            <a:normAutofit/>
          </a:bodyPr>
          <a:lstStyle/>
          <a:p>
            <a:r>
              <a:rPr lang="en-US" sz="1600" dirty="0"/>
              <a:t>This realm of work can be constructed as “algorithmic damage control”</a:t>
            </a:r>
          </a:p>
          <a:p>
            <a:r>
              <a:rPr lang="en-US" sz="1600" dirty="0"/>
              <a:t>Two categories of approach</a:t>
            </a:r>
          </a:p>
          <a:p>
            <a:pPr marL="800100" lvl="1" indent="-342900">
              <a:buFont typeface="+mj-lt"/>
              <a:buAutoNum type="arabicPeriod"/>
            </a:pPr>
            <a:r>
              <a:rPr lang="en-IN" dirty="0"/>
              <a:t>Developing mathematical tools to determine whether features related to protected categories (either directly or through co-variates) are influential on the model</a:t>
            </a:r>
          </a:p>
          <a:p>
            <a:pPr lvl="2"/>
            <a:r>
              <a:rPr lang="en-IN" dirty="0"/>
              <a:t>However, at worst, if we do not know which categories to assess for disparate impact, they may allow a model to pass as fair while unfair biases are still present</a:t>
            </a:r>
            <a:endParaRPr lang="en-US" dirty="0"/>
          </a:p>
          <a:p>
            <a:pPr marL="1257300" lvl="2" indent="-342900">
              <a:buFont typeface="+mj-lt"/>
              <a:buAutoNum type="arabicPeriod"/>
            </a:pPr>
            <a:endParaRPr lang="en-IN" dirty="0"/>
          </a:p>
          <a:p>
            <a:pPr marL="800100" lvl="1" indent="-342900">
              <a:buFont typeface="+mj-lt"/>
              <a:buAutoNum type="arabicPeriod"/>
            </a:pPr>
            <a:r>
              <a:rPr lang="en-IN" dirty="0"/>
              <a:t>Interpretability – why a particular result has obtained.</a:t>
            </a:r>
          </a:p>
          <a:p>
            <a:pPr lvl="2"/>
            <a:r>
              <a:rPr lang="en-IN" sz="1600" dirty="0"/>
              <a:t>Interpretations rely on naive, simplified approximations of the model. </a:t>
            </a:r>
          </a:p>
          <a:p>
            <a:pPr lvl="2"/>
            <a:r>
              <a:rPr lang="en-IN" sz="1600" dirty="0"/>
              <a:t>They are unable to interpret the model globally and instead regress on a set of features in a localized subspace</a:t>
            </a:r>
          </a:p>
          <a:p>
            <a:pPr lvl="2"/>
            <a:r>
              <a:rPr lang="en-IN" sz="1600" dirty="0"/>
              <a:t>Another possibility would be example based explanations that would not require any constraint on model and hence model agnostic</a:t>
            </a:r>
          </a:p>
        </p:txBody>
      </p:sp>
      <p:sp>
        <p:nvSpPr>
          <p:cNvPr id="4" name="Text Placeholder 3">
            <a:extLst>
              <a:ext uri="{FF2B5EF4-FFF2-40B4-BE49-F238E27FC236}">
                <a16:creationId xmlns="" xmlns:a16="http://schemas.microsoft.com/office/drawing/2014/main" id="{32B26CEE-D5CF-1848-8990-DAC0C9DB1916}"/>
              </a:ext>
            </a:extLst>
          </p:cNvPr>
          <p:cNvSpPr>
            <a:spLocks noGrp="1"/>
          </p:cNvSpPr>
          <p:nvPr>
            <p:ph type="body" sz="quarter" idx="14"/>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88960" y="1101960"/>
              <a:ext cx="10458360" cy="3833640"/>
            </p14:xfrm>
          </p:contentPart>
        </mc:Choice>
        <mc:Fallback xmlns="">
          <p:pic>
            <p:nvPicPr>
              <p:cNvPr id="5" name="Ink 4"/>
              <p:cNvPicPr/>
              <p:nvPr/>
            </p:nvPicPr>
            <p:blipFill>
              <a:blip r:embed="rId3"/>
              <a:stretch>
                <a:fillRect/>
              </a:stretch>
            </p:blipFill>
            <p:spPr>
              <a:xfrm>
                <a:off x="1483560" y="1095840"/>
                <a:ext cx="10466280" cy="3842640"/>
              </a:xfrm>
              <a:prstGeom prst="rect">
                <a:avLst/>
              </a:prstGeom>
            </p:spPr>
          </p:pic>
        </mc:Fallback>
      </mc:AlternateContent>
    </p:spTree>
    <p:extLst>
      <p:ext uri="{BB962C8B-B14F-4D97-AF65-F5344CB8AC3E}">
        <p14:creationId xmlns:p14="http://schemas.microsoft.com/office/powerpoint/2010/main" val="3563773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Interpretability is the degree to which a human can understand the cause of a decision.</a:t>
            </a:r>
          </a:p>
          <a:p>
            <a:r>
              <a:rPr lang="en-IN" dirty="0"/>
              <a:t>The higher the interpretability of a machine learning model, the easier it is for someone to comprehend why certain decisions or predictions have been made</a:t>
            </a:r>
          </a:p>
          <a:p>
            <a:endParaRPr lang="en-IN" dirty="0"/>
          </a:p>
          <a:p>
            <a:endParaRPr lang="en-US"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Interpretable Machine Learning</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02360" y="2221200"/>
              <a:ext cx="8201160" cy="348840"/>
            </p14:xfrm>
          </p:contentPart>
        </mc:Choice>
        <mc:Fallback xmlns="">
          <p:pic>
            <p:nvPicPr>
              <p:cNvPr id="2" name="Ink 1"/>
              <p:cNvPicPr/>
              <p:nvPr/>
            </p:nvPicPr>
            <p:blipFill>
              <a:blip r:embed="rId3"/>
              <a:stretch>
                <a:fillRect/>
              </a:stretch>
            </p:blipFill>
            <p:spPr>
              <a:xfrm>
                <a:off x="1597680" y="2214720"/>
                <a:ext cx="8208720" cy="360000"/>
              </a:xfrm>
              <a:prstGeom prst="rect">
                <a:avLst/>
              </a:prstGeom>
            </p:spPr>
          </p:pic>
        </mc:Fallback>
      </mc:AlternateContent>
    </p:spTree>
    <p:extLst>
      <p:ext uri="{BB962C8B-B14F-4D97-AF65-F5344CB8AC3E}">
        <p14:creationId xmlns:p14="http://schemas.microsoft.com/office/powerpoint/2010/main" val="1760997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1E252-BCCA-764B-88CB-9D74C25B5382}"/>
              </a:ext>
            </a:extLst>
          </p:cNvPr>
          <p:cNvSpPr>
            <a:spLocks noGrp="1"/>
          </p:cNvSpPr>
          <p:nvPr>
            <p:ph type="title"/>
          </p:nvPr>
        </p:nvSpPr>
        <p:spPr/>
        <p:txBody>
          <a:bodyPr/>
          <a:lstStyle/>
          <a:p>
            <a:r>
              <a:rPr lang="en-US" dirty="0"/>
              <a:t>Why Interpretability</a:t>
            </a:r>
          </a:p>
        </p:txBody>
      </p:sp>
      <p:sp>
        <p:nvSpPr>
          <p:cNvPr id="3" name="Text Placeholder 2">
            <a:extLst>
              <a:ext uri="{FF2B5EF4-FFF2-40B4-BE49-F238E27FC236}">
                <a16:creationId xmlns="" xmlns:a16="http://schemas.microsoft.com/office/drawing/2014/main" id="{F70B8F6C-1752-5549-B628-3FE28D017ED7}"/>
              </a:ext>
            </a:extLst>
          </p:cNvPr>
          <p:cNvSpPr>
            <a:spLocks noGrp="1"/>
          </p:cNvSpPr>
          <p:nvPr>
            <p:ph type="body" sz="quarter" idx="13"/>
          </p:nvPr>
        </p:nvSpPr>
        <p:spPr/>
        <p:txBody>
          <a:bodyPr/>
          <a:lstStyle/>
          <a:p>
            <a:r>
              <a:rPr lang="en-US" dirty="0"/>
              <a:t>If a ML model performs well, </a:t>
            </a:r>
            <a:r>
              <a:rPr lang="en-IN" dirty="0"/>
              <a:t>why do not we just trust the model and ignore why it made a certain decision? </a:t>
            </a:r>
          </a:p>
          <a:p>
            <a:r>
              <a:rPr lang="en-IN" dirty="0"/>
              <a:t>E.g., If a loan gets rejected, do we know the reasons?</a:t>
            </a:r>
          </a:p>
          <a:p>
            <a:r>
              <a:rPr lang="en-IN" dirty="0"/>
              <a:t>If a job application is rejected, is it biased towards a gender?</a:t>
            </a:r>
          </a:p>
          <a:p>
            <a:r>
              <a:rPr lang="en-IN" dirty="0"/>
              <a:t>If a bail is granted to an accused, is it based on their race?</a:t>
            </a:r>
          </a:p>
          <a:p>
            <a:r>
              <a:rPr lang="en-IN" dirty="0"/>
              <a:t>If a patient is diagnosed with a disease, what factors made the algorithm to classify it?</a:t>
            </a:r>
            <a:endParaRPr lang="en-US" dirty="0"/>
          </a:p>
        </p:txBody>
      </p:sp>
      <p:sp>
        <p:nvSpPr>
          <p:cNvPr id="4" name="Text Placeholder 3">
            <a:extLst>
              <a:ext uri="{FF2B5EF4-FFF2-40B4-BE49-F238E27FC236}">
                <a16:creationId xmlns="" xmlns:a16="http://schemas.microsoft.com/office/drawing/2014/main" id="{849B0A16-5233-5F40-BFD3-C45A06E4208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535480" y="1836720"/>
              <a:ext cx="4588560" cy="1852200"/>
            </p14:xfrm>
          </p:contentPart>
        </mc:Choice>
        <mc:Fallback xmlns="">
          <p:pic>
            <p:nvPicPr>
              <p:cNvPr id="5" name="Ink 4"/>
              <p:cNvPicPr/>
              <p:nvPr/>
            </p:nvPicPr>
            <p:blipFill>
              <a:blip r:embed="rId3"/>
              <a:stretch>
                <a:fillRect/>
              </a:stretch>
            </p:blipFill>
            <p:spPr>
              <a:xfrm>
                <a:off x="2530800" y="1831320"/>
                <a:ext cx="4600080" cy="1861920"/>
              </a:xfrm>
              <a:prstGeom prst="rect">
                <a:avLst/>
              </a:prstGeom>
            </p:spPr>
          </p:pic>
        </mc:Fallback>
      </mc:AlternateContent>
    </p:spTree>
    <p:extLst>
      <p:ext uri="{BB962C8B-B14F-4D97-AF65-F5344CB8AC3E}">
        <p14:creationId xmlns:p14="http://schemas.microsoft.com/office/powerpoint/2010/main" val="766591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F162FF-17F2-3C4A-81C4-B28B85FB8B23}"/>
              </a:ext>
            </a:extLst>
          </p:cNvPr>
          <p:cNvSpPr>
            <a:spLocks noGrp="1"/>
          </p:cNvSpPr>
          <p:nvPr>
            <p:ph type="title"/>
          </p:nvPr>
        </p:nvSpPr>
        <p:spPr/>
        <p:txBody>
          <a:bodyPr/>
          <a:lstStyle/>
          <a:p>
            <a:r>
              <a:rPr lang="en-US" dirty="0"/>
              <a:t>Interpretable Machine Learning</a:t>
            </a:r>
          </a:p>
        </p:txBody>
      </p:sp>
      <p:sp>
        <p:nvSpPr>
          <p:cNvPr id="3" name="Text Placeholder 2">
            <a:extLst>
              <a:ext uri="{FF2B5EF4-FFF2-40B4-BE49-F238E27FC236}">
                <a16:creationId xmlns="" xmlns:a16="http://schemas.microsoft.com/office/drawing/2014/main" id="{61C0B69F-40CB-C744-BC90-58EE5B484729}"/>
              </a:ext>
            </a:extLst>
          </p:cNvPr>
          <p:cNvSpPr>
            <a:spLocks noGrp="1"/>
          </p:cNvSpPr>
          <p:nvPr>
            <p:ph type="body" sz="quarter" idx="13"/>
          </p:nvPr>
        </p:nvSpPr>
        <p:spPr>
          <a:xfrm>
            <a:off x="857739" y="1600201"/>
            <a:ext cx="10160000" cy="4800599"/>
          </a:xfrm>
        </p:spPr>
        <p:txBody>
          <a:bodyPr>
            <a:normAutofit/>
          </a:bodyPr>
          <a:lstStyle/>
          <a:p>
            <a:r>
              <a:rPr lang="en-IN" dirty="0"/>
              <a:t>If you can ensure that the machine learning model can explain decisions, you can also have the following </a:t>
            </a:r>
          </a:p>
          <a:p>
            <a:pPr lvl="1"/>
            <a:r>
              <a:rPr lang="en-IN" dirty="0"/>
              <a:t>Fairness: Ensuring that predictions are unbiased and do not implicitly or explicitly discriminate against protected groups. </a:t>
            </a:r>
          </a:p>
          <a:p>
            <a:pPr lvl="1"/>
            <a:r>
              <a:rPr lang="en-IN" dirty="0"/>
              <a:t>Privacy: Ensuring that sensitive information in the data is protected.</a:t>
            </a:r>
          </a:p>
          <a:p>
            <a:pPr lvl="1"/>
            <a:r>
              <a:rPr lang="en-IN" dirty="0"/>
              <a:t>Reliability or Robustness: Ensuring that small changes in the input do not lead to large changes in the prediction.</a:t>
            </a:r>
          </a:p>
          <a:p>
            <a:pPr lvl="1"/>
            <a:r>
              <a:rPr lang="en-IN" dirty="0"/>
              <a:t>Causality: Check that only causal relationships are picked up.</a:t>
            </a:r>
          </a:p>
          <a:p>
            <a:pPr lvl="1"/>
            <a:r>
              <a:rPr lang="en-IN" dirty="0"/>
              <a:t>Trust: It is easier for humans to trust a system that explains its decisions compared to a black box.</a:t>
            </a:r>
          </a:p>
          <a:p>
            <a:endParaRPr lang="en-US" dirty="0"/>
          </a:p>
        </p:txBody>
      </p:sp>
      <p:sp>
        <p:nvSpPr>
          <p:cNvPr id="4" name="Text Placeholder 3">
            <a:extLst>
              <a:ext uri="{FF2B5EF4-FFF2-40B4-BE49-F238E27FC236}">
                <a16:creationId xmlns="" xmlns:a16="http://schemas.microsoft.com/office/drawing/2014/main" id="{27DB2FD0-EA9C-DA4A-B799-C829DF213A83}"/>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255680" y="2243520"/>
              <a:ext cx="9228600" cy="1783440"/>
            </p14:xfrm>
          </p:contentPart>
        </mc:Choice>
        <mc:Fallback xmlns="">
          <p:pic>
            <p:nvPicPr>
              <p:cNvPr id="5" name="Ink 4"/>
              <p:cNvPicPr/>
              <p:nvPr/>
            </p:nvPicPr>
            <p:blipFill>
              <a:blip r:embed="rId3"/>
              <a:stretch>
                <a:fillRect/>
              </a:stretch>
            </p:blipFill>
            <p:spPr>
              <a:xfrm>
                <a:off x="1249920" y="2239920"/>
                <a:ext cx="9238320" cy="1790280"/>
              </a:xfrm>
              <a:prstGeom prst="rect">
                <a:avLst/>
              </a:prstGeom>
            </p:spPr>
          </p:pic>
        </mc:Fallback>
      </mc:AlternateContent>
    </p:spTree>
    <p:extLst>
      <p:ext uri="{BB962C8B-B14F-4D97-AF65-F5344CB8AC3E}">
        <p14:creationId xmlns:p14="http://schemas.microsoft.com/office/powerpoint/2010/main" val="12677857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AC82F9-D0B8-2F44-A515-759E740D5591}"/>
              </a:ext>
            </a:extLst>
          </p:cNvPr>
          <p:cNvSpPr>
            <a:spLocks noGrp="1"/>
          </p:cNvSpPr>
          <p:nvPr>
            <p:ph type="title"/>
          </p:nvPr>
        </p:nvSpPr>
        <p:spPr/>
        <p:txBody>
          <a:bodyPr/>
          <a:lstStyle/>
          <a:p>
            <a:r>
              <a:rPr lang="en-US" dirty="0"/>
              <a:t>Interpretable Machine Learning</a:t>
            </a:r>
          </a:p>
        </p:txBody>
      </p:sp>
      <p:sp>
        <p:nvSpPr>
          <p:cNvPr id="3" name="Text Placeholder 2">
            <a:extLst>
              <a:ext uri="{FF2B5EF4-FFF2-40B4-BE49-F238E27FC236}">
                <a16:creationId xmlns="" xmlns:a16="http://schemas.microsoft.com/office/drawing/2014/main" id="{8B16A9A9-1F0C-3F44-BD7A-019C23E867B0}"/>
              </a:ext>
            </a:extLst>
          </p:cNvPr>
          <p:cNvSpPr>
            <a:spLocks noGrp="1"/>
          </p:cNvSpPr>
          <p:nvPr>
            <p:ph type="body" sz="quarter" idx="13"/>
          </p:nvPr>
        </p:nvSpPr>
        <p:spPr/>
        <p:txBody>
          <a:bodyPr/>
          <a:lstStyle/>
          <a:p>
            <a:r>
              <a:rPr lang="en-US" dirty="0"/>
              <a:t>Example-based Explanations</a:t>
            </a:r>
          </a:p>
          <a:p>
            <a:pPr lvl="1"/>
            <a:r>
              <a:rPr lang="en-US" dirty="0"/>
              <a:t>Counterfactual Explanations</a:t>
            </a:r>
          </a:p>
          <a:p>
            <a:pPr lvl="1"/>
            <a:r>
              <a:rPr lang="en-US" dirty="0"/>
              <a:t>Prototypes and Criticisms</a:t>
            </a:r>
          </a:p>
          <a:p>
            <a:pPr lvl="1"/>
            <a:r>
              <a:rPr lang="en-US" dirty="0"/>
              <a:t>Influential Instances</a:t>
            </a:r>
          </a:p>
        </p:txBody>
      </p:sp>
      <p:sp>
        <p:nvSpPr>
          <p:cNvPr id="4" name="Text Placeholder 3">
            <a:extLst>
              <a:ext uri="{FF2B5EF4-FFF2-40B4-BE49-F238E27FC236}">
                <a16:creationId xmlns="" xmlns:a16="http://schemas.microsoft.com/office/drawing/2014/main" id="{479B924A-5C85-8F4C-A451-AC0C48A5D0E6}"/>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28080" y="1710000"/>
              <a:ext cx="631440" cy="974520"/>
            </p14:xfrm>
          </p:contentPart>
        </mc:Choice>
        <mc:Fallback xmlns="">
          <p:pic>
            <p:nvPicPr>
              <p:cNvPr id="5" name="Ink 4"/>
              <p:cNvPicPr/>
              <p:nvPr/>
            </p:nvPicPr>
            <p:blipFill>
              <a:blip r:embed="rId3"/>
              <a:stretch>
                <a:fillRect/>
              </a:stretch>
            </p:blipFill>
            <p:spPr>
              <a:xfrm>
                <a:off x="919440" y="1701360"/>
                <a:ext cx="643680" cy="988560"/>
              </a:xfrm>
              <a:prstGeom prst="rect">
                <a:avLst/>
              </a:prstGeom>
            </p:spPr>
          </p:pic>
        </mc:Fallback>
      </mc:AlternateContent>
    </p:spTree>
    <p:extLst>
      <p:ext uri="{BB962C8B-B14F-4D97-AF65-F5344CB8AC3E}">
        <p14:creationId xmlns:p14="http://schemas.microsoft.com/office/powerpoint/2010/main" val="1172490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Example-based explanation methods select particular instances of the dataset</a:t>
            </a:r>
          </a:p>
          <a:p>
            <a:pPr lvl="1"/>
            <a:r>
              <a:rPr lang="en-IN" dirty="0"/>
              <a:t>explain the </a:t>
            </a:r>
            <a:r>
              <a:rPr lang="en-IN" dirty="0" err="1"/>
              <a:t>behavior</a:t>
            </a:r>
            <a:r>
              <a:rPr lang="en-IN" dirty="0"/>
              <a:t> of machine learning models</a:t>
            </a:r>
          </a:p>
          <a:p>
            <a:pPr lvl="1"/>
            <a:r>
              <a:rPr lang="en-IN" dirty="0"/>
              <a:t>explain the underlying data distribution.</a:t>
            </a:r>
          </a:p>
          <a:p>
            <a:r>
              <a:rPr lang="en-IN" dirty="0"/>
              <a:t>Example-based explanations are mostly model-agnostic, because they make any machine learning model more interpretable.</a:t>
            </a:r>
            <a:br>
              <a:rPr lang="en-IN" dirty="0"/>
            </a:br>
            <a:endParaRPr lang="en-US"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Example based Explanation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332080" y="2121480"/>
              <a:ext cx="4369680" cy="770400"/>
            </p14:xfrm>
          </p:contentPart>
        </mc:Choice>
        <mc:Fallback xmlns="">
          <p:pic>
            <p:nvPicPr>
              <p:cNvPr id="2" name="Ink 1"/>
              <p:cNvPicPr/>
              <p:nvPr/>
            </p:nvPicPr>
            <p:blipFill>
              <a:blip r:embed="rId3"/>
              <a:stretch>
                <a:fillRect/>
              </a:stretch>
            </p:blipFill>
            <p:spPr>
              <a:xfrm>
                <a:off x="2327040" y="2114640"/>
                <a:ext cx="4379400" cy="783360"/>
              </a:xfrm>
              <a:prstGeom prst="rect">
                <a:avLst/>
              </a:prstGeom>
            </p:spPr>
          </p:pic>
        </mc:Fallback>
      </mc:AlternateContent>
    </p:spTree>
    <p:extLst>
      <p:ext uri="{BB962C8B-B14F-4D97-AF65-F5344CB8AC3E}">
        <p14:creationId xmlns:p14="http://schemas.microsoft.com/office/powerpoint/2010/main" val="3645282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84E2A7-6A52-304B-9F02-C8F85A44D236}"/>
              </a:ext>
            </a:extLst>
          </p:cNvPr>
          <p:cNvSpPr>
            <a:spLocks noGrp="1"/>
          </p:cNvSpPr>
          <p:nvPr>
            <p:ph type="title"/>
          </p:nvPr>
        </p:nvSpPr>
        <p:spPr/>
        <p:txBody>
          <a:bodyPr/>
          <a:lstStyle/>
          <a:p>
            <a:r>
              <a:rPr lang="en-US" dirty="0"/>
              <a:t>AI Systems</a:t>
            </a:r>
          </a:p>
        </p:txBody>
      </p:sp>
      <p:sp>
        <p:nvSpPr>
          <p:cNvPr id="3" name="Text Placeholder 2">
            <a:extLst>
              <a:ext uri="{FF2B5EF4-FFF2-40B4-BE49-F238E27FC236}">
                <a16:creationId xmlns="" xmlns:a16="http://schemas.microsoft.com/office/drawing/2014/main" id="{3E852063-4276-BC4B-B730-52E8B5FAA1D6}"/>
              </a:ext>
            </a:extLst>
          </p:cNvPr>
          <p:cNvSpPr>
            <a:spLocks noGrp="1"/>
          </p:cNvSpPr>
          <p:nvPr>
            <p:ph type="body" sz="quarter" idx="13"/>
          </p:nvPr>
        </p:nvSpPr>
        <p:spPr>
          <a:xfrm>
            <a:off x="857739" y="1600201"/>
            <a:ext cx="10160000" cy="3505199"/>
          </a:xfrm>
        </p:spPr>
        <p:txBody>
          <a:bodyPr/>
          <a:lstStyle/>
          <a:p>
            <a:r>
              <a:rPr lang="en-US" dirty="0"/>
              <a:t>The motivation for building AI systems can be attributed to</a:t>
            </a:r>
          </a:p>
          <a:p>
            <a:pPr lvl="1"/>
            <a:r>
              <a:rPr lang="en-US" dirty="0"/>
              <a:t>Improving any existing processes, e.g., monitoring &amp; alerting in healthcare</a:t>
            </a:r>
          </a:p>
          <a:p>
            <a:pPr lvl="1"/>
            <a:r>
              <a:rPr lang="en-US" dirty="0"/>
              <a:t>Reduce human effort, e.g., predicting new trends in stock market, identify prospective leads</a:t>
            </a:r>
          </a:p>
          <a:p>
            <a:pPr lvl="1"/>
            <a:r>
              <a:rPr lang="en-US" dirty="0"/>
              <a:t>Improve user experience, e.g., recommendations</a:t>
            </a:r>
          </a:p>
          <a:p>
            <a:pPr marL="0" indent="0">
              <a:buNone/>
            </a:pPr>
            <a:endParaRPr lang="en-US" dirty="0"/>
          </a:p>
          <a:p>
            <a:endParaRPr lang="en-US" dirty="0"/>
          </a:p>
        </p:txBody>
      </p:sp>
      <p:sp>
        <p:nvSpPr>
          <p:cNvPr id="4" name="Text Placeholder 3">
            <a:extLst>
              <a:ext uri="{FF2B5EF4-FFF2-40B4-BE49-F238E27FC236}">
                <a16:creationId xmlns="" xmlns:a16="http://schemas.microsoft.com/office/drawing/2014/main" id="{C00C7EBA-D8F8-8740-94CF-EA359D9A3258}"/>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049560" y="2168280"/>
              <a:ext cx="6714000" cy="463320"/>
            </p14:xfrm>
          </p:contentPart>
        </mc:Choice>
        <mc:Fallback xmlns="">
          <p:pic>
            <p:nvPicPr>
              <p:cNvPr id="5" name="Ink 4"/>
              <p:cNvPicPr/>
              <p:nvPr/>
            </p:nvPicPr>
            <p:blipFill>
              <a:blip r:embed="rId3"/>
              <a:stretch>
                <a:fillRect/>
              </a:stretch>
            </p:blipFill>
            <p:spPr>
              <a:xfrm>
                <a:off x="3044520" y="2160000"/>
                <a:ext cx="6726960" cy="479160"/>
              </a:xfrm>
              <a:prstGeom prst="rect">
                <a:avLst/>
              </a:prstGeom>
            </p:spPr>
          </p:pic>
        </mc:Fallback>
      </mc:AlternateContent>
    </p:spTree>
    <p:extLst>
      <p:ext uri="{BB962C8B-B14F-4D97-AF65-F5344CB8AC3E}">
        <p14:creationId xmlns:p14="http://schemas.microsoft.com/office/powerpoint/2010/main" val="3387643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t>Example-based explanations only make sense if we can represent an instance of the data in a humanly understandable way</a:t>
            </a:r>
          </a:p>
          <a:p>
            <a:pPr lvl="1"/>
            <a:r>
              <a:rPr lang="en-IN" dirty="0"/>
              <a:t>Works well for images and text</a:t>
            </a:r>
          </a:p>
          <a:p>
            <a:pPr lvl="1"/>
            <a:r>
              <a:rPr lang="en-IN" dirty="0"/>
              <a:t>Challenging to represent tabular data – summarize the feature values – use only few</a:t>
            </a:r>
          </a:p>
          <a:p>
            <a:pPr lvl="1"/>
            <a:endParaRPr lang="en-IN" dirty="0"/>
          </a:p>
          <a:p>
            <a:pPr marL="0" indent="0">
              <a:buNone/>
            </a:pPr>
            <a:endParaRPr lang="en-IN" dirty="0"/>
          </a:p>
          <a:p>
            <a:pPr lvl="1"/>
            <a:endParaRPr lang="en-US"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Example based Explanations</a:t>
            </a:r>
          </a:p>
        </p:txBody>
      </p:sp>
    </p:spTree>
    <p:extLst>
      <p:ext uri="{BB962C8B-B14F-4D97-AF65-F5344CB8AC3E}">
        <p14:creationId xmlns:p14="http://schemas.microsoft.com/office/powerpoint/2010/main" val="2979733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What do we mean by example based explanations?</a:t>
            </a:r>
          </a:p>
          <a:p>
            <a:r>
              <a:rPr lang="en-US" dirty="0"/>
              <a:t>Something we often do in our daily lives</a:t>
            </a:r>
          </a:p>
          <a:p>
            <a:r>
              <a:rPr lang="en-US" dirty="0"/>
              <a:t>E.g., When a physician sees a patient with unusual cough and mild fever remind her another patient with similar symptoms and test for that disease</a:t>
            </a:r>
          </a:p>
          <a:p>
            <a:r>
              <a:rPr lang="en-US" dirty="0"/>
              <a:t>If an example B is similar to example A and if example A caused X, then B will cause X</a:t>
            </a:r>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Example based Explanations</a:t>
            </a:r>
          </a:p>
        </p:txBody>
      </p:sp>
    </p:spTree>
    <p:extLst>
      <p:ext uri="{BB962C8B-B14F-4D97-AF65-F5344CB8AC3E}">
        <p14:creationId xmlns:p14="http://schemas.microsoft.com/office/powerpoint/2010/main" val="95436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BE46D4-700B-8F4C-967B-F041D2FF1290}"/>
              </a:ext>
            </a:extLst>
          </p:cNvPr>
          <p:cNvSpPr>
            <a:spLocks noGrp="1"/>
          </p:cNvSpPr>
          <p:nvPr>
            <p:ph type="title"/>
          </p:nvPr>
        </p:nvSpPr>
        <p:spPr/>
        <p:txBody>
          <a:bodyPr/>
          <a:lstStyle/>
          <a:p>
            <a:r>
              <a:rPr lang="en-US" dirty="0"/>
              <a:t>Counterfactual Explanations</a:t>
            </a:r>
          </a:p>
        </p:txBody>
      </p:sp>
      <p:sp>
        <p:nvSpPr>
          <p:cNvPr id="3" name="Text Placeholder 2">
            <a:extLst>
              <a:ext uri="{FF2B5EF4-FFF2-40B4-BE49-F238E27FC236}">
                <a16:creationId xmlns="" xmlns:a16="http://schemas.microsoft.com/office/drawing/2014/main" id="{0E026F27-0739-B34C-937A-F4AA6D18F4A2}"/>
              </a:ext>
            </a:extLst>
          </p:cNvPr>
          <p:cNvSpPr>
            <a:spLocks noGrp="1"/>
          </p:cNvSpPr>
          <p:nvPr>
            <p:ph type="body" sz="quarter" idx="13"/>
          </p:nvPr>
        </p:nvSpPr>
        <p:spPr/>
        <p:txBody>
          <a:bodyPr/>
          <a:lstStyle/>
          <a:p>
            <a:r>
              <a:rPr lang="en-US" dirty="0"/>
              <a:t>If X has not occurred, then Y would not have occurred</a:t>
            </a:r>
          </a:p>
          <a:p>
            <a:r>
              <a:rPr lang="en-US" dirty="0"/>
              <a:t>E.g., If I hadn’t taken a sip of hot coffee, I wouldn’t have burned my tongue</a:t>
            </a:r>
          </a:p>
          <a:p>
            <a:endParaRPr lang="en-US" dirty="0"/>
          </a:p>
          <a:p>
            <a:r>
              <a:rPr lang="en-US" dirty="0"/>
              <a:t>Requires imagining a hypothetical reality that contradicts the observed facts</a:t>
            </a:r>
          </a:p>
          <a:p>
            <a:endParaRPr lang="en-US" dirty="0"/>
          </a:p>
          <a:p>
            <a:r>
              <a:rPr lang="en-US" dirty="0"/>
              <a:t>In Interpretable ML, counterfactuals can be used to explain predictions of individual instances</a:t>
            </a:r>
          </a:p>
        </p:txBody>
      </p:sp>
      <p:sp>
        <p:nvSpPr>
          <p:cNvPr id="4" name="Text Placeholder 3">
            <a:extLst>
              <a:ext uri="{FF2B5EF4-FFF2-40B4-BE49-F238E27FC236}">
                <a16:creationId xmlns="" xmlns:a16="http://schemas.microsoft.com/office/drawing/2014/main" id="{B8B43138-B067-FB40-8D7A-930CC109CB35}"/>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4240" y="1860120"/>
              <a:ext cx="7473960" cy="1964160"/>
            </p14:xfrm>
          </p:contentPart>
        </mc:Choice>
        <mc:Fallback xmlns="">
          <p:pic>
            <p:nvPicPr>
              <p:cNvPr id="5" name="Ink 4"/>
              <p:cNvPicPr/>
              <p:nvPr/>
            </p:nvPicPr>
            <p:blipFill>
              <a:blip r:embed="rId3"/>
              <a:stretch>
                <a:fillRect/>
              </a:stretch>
            </p:blipFill>
            <p:spPr>
              <a:xfrm>
                <a:off x="1069920" y="1853640"/>
                <a:ext cx="7481880" cy="1976400"/>
              </a:xfrm>
              <a:prstGeom prst="rect">
                <a:avLst/>
              </a:prstGeom>
            </p:spPr>
          </p:pic>
        </mc:Fallback>
      </mc:AlternateContent>
    </p:spTree>
    <p:extLst>
      <p:ext uri="{BB962C8B-B14F-4D97-AF65-F5344CB8AC3E}">
        <p14:creationId xmlns:p14="http://schemas.microsoft.com/office/powerpoint/2010/main" val="2423512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4F6A96-501E-7249-BF6F-E542A6D98554}"/>
              </a:ext>
            </a:extLst>
          </p:cNvPr>
          <p:cNvSpPr>
            <a:spLocks noGrp="1"/>
          </p:cNvSpPr>
          <p:nvPr>
            <p:ph type="title"/>
          </p:nvPr>
        </p:nvSpPr>
        <p:spPr/>
        <p:txBody>
          <a:bodyPr/>
          <a:lstStyle/>
          <a:p>
            <a:r>
              <a:rPr lang="en-US" dirty="0"/>
              <a:t>Counterfactual Explanations</a:t>
            </a:r>
          </a:p>
        </p:txBody>
      </p:sp>
      <p:sp>
        <p:nvSpPr>
          <p:cNvPr id="3" name="Text Placeholder 2">
            <a:extLst>
              <a:ext uri="{FF2B5EF4-FFF2-40B4-BE49-F238E27FC236}">
                <a16:creationId xmlns="" xmlns:a16="http://schemas.microsoft.com/office/drawing/2014/main" id="{3004F9B6-1795-1049-98DD-C81A5C215761}"/>
              </a:ext>
            </a:extLst>
          </p:cNvPr>
          <p:cNvSpPr>
            <a:spLocks noGrp="1"/>
          </p:cNvSpPr>
          <p:nvPr>
            <p:ph type="body" sz="quarter" idx="13"/>
          </p:nvPr>
        </p:nvSpPr>
        <p:spPr/>
        <p:txBody>
          <a:bodyPr/>
          <a:lstStyle/>
          <a:p>
            <a:r>
              <a:rPr lang="en-US" dirty="0"/>
              <a:t>Events – predicted outcome of an instance</a:t>
            </a:r>
          </a:p>
          <a:p>
            <a:r>
              <a:rPr lang="en-US" dirty="0"/>
              <a:t>Causes – particular feature values of this instance that were input to the model and caused a certain prediction</a:t>
            </a:r>
          </a:p>
          <a:p>
            <a:endParaRPr lang="en-US" dirty="0"/>
          </a:p>
        </p:txBody>
      </p:sp>
      <p:sp>
        <p:nvSpPr>
          <p:cNvPr id="4" name="Text Placeholder 3">
            <a:extLst>
              <a:ext uri="{FF2B5EF4-FFF2-40B4-BE49-F238E27FC236}">
                <a16:creationId xmlns="" xmlns:a16="http://schemas.microsoft.com/office/drawing/2014/main" id="{DD7F69BB-8E85-3D40-9576-6C796E33E22D}"/>
              </a:ext>
            </a:extLst>
          </p:cNvPr>
          <p:cNvSpPr>
            <a:spLocks noGrp="1"/>
          </p:cNvSpPr>
          <p:nvPr>
            <p:ph type="body" sz="quarter" idx="14"/>
          </p:nvPr>
        </p:nvSpPr>
        <p:spPr/>
        <p:txBody>
          <a:bodyPr/>
          <a:lstStyle/>
          <a:p>
            <a:endParaRPr lang="en-US"/>
          </a:p>
        </p:txBody>
      </p:sp>
      <p:pic>
        <p:nvPicPr>
          <p:cNvPr id="6" name="Picture 5" descr="A close up of a clock&#10;&#10;Description automatically generated">
            <a:extLst>
              <a:ext uri="{FF2B5EF4-FFF2-40B4-BE49-F238E27FC236}">
                <a16:creationId xmlns="" xmlns:a16="http://schemas.microsoft.com/office/drawing/2014/main" id="{A8A54688-3E4D-7443-8A3A-DFF1E3836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2748737"/>
            <a:ext cx="3581400" cy="1651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241000" y="1851120"/>
              <a:ext cx="4601160" cy="2407680"/>
            </p14:xfrm>
          </p:contentPart>
        </mc:Choice>
        <mc:Fallback xmlns="">
          <p:pic>
            <p:nvPicPr>
              <p:cNvPr id="5" name="Ink 4"/>
              <p:cNvPicPr/>
              <p:nvPr/>
            </p:nvPicPr>
            <p:blipFill>
              <a:blip r:embed="rId4"/>
              <a:stretch>
                <a:fillRect/>
              </a:stretch>
            </p:blipFill>
            <p:spPr>
              <a:xfrm>
                <a:off x="2235960" y="1845360"/>
                <a:ext cx="4610880" cy="2420280"/>
              </a:xfrm>
              <a:prstGeom prst="rect">
                <a:avLst/>
              </a:prstGeom>
            </p:spPr>
          </p:pic>
        </mc:Fallback>
      </mc:AlternateContent>
    </p:spTree>
    <p:extLst>
      <p:ext uri="{BB962C8B-B14F-4D97-AF65-F5344CB8AC3E}">
        <p14:creationId xmlns:p14="http://schemas.microsoft.com/office/powerpoint/2010/main" val="475497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7F9F2B-C1E9-EA4E-9359-4F9E72437BF2}"/>
              </a:ext>
            </a:extLst>
          </p:cNvPr>
          <p:cNvSpPr>
            <a:spLocks noGrp="1"/>
          </p:cNvSpPr>
          <p:nvPr>
            <p:ph type="title"/>
          </p:nvPr>
        </p:nvSpPr>
        <p:spPr/>
        <p:txBody>
          <a:bodyPr/>
          <a:lstStyle/>
          <a:p>
            <a:r>
              <a:rPr lang="en-US" dirty="0"/>
              <a:t>Counterfactual Explanations</a:t>
            </a:r>
          </a:p>
        </p:txBody>
      </p:sp>
      <p:sp>
        <p:nvSpPr>
          <p:cNvPr id="3" name="Text Placeholder 2">
            <a:extLst>
              <a:ext uri="{FF2B5EF4-FFF2-40B4-BE49-F238E27FC236}">
                <a16:creationId xmlns="" xmlns:a16="http://schemas.microsoft.com/office/drawing/2014/main" id="{C8FFBA77-7ABC-2B45-8A1D-AB1DAB4A19E5}"/>
              </a:ext>
            </a:extLst>
          </p:cNvPr>
          <p:cNvSpPr>
            <a:spLocks noGrp="1"/>
          </p:cNvSpPr>
          <p:nvPr>
            <p:ph type="body" sz="quarter" idx="13"/>
          </p:nvPr>
        </p:nvSpPr>
        <p:spPr/>
        <p:txBody>
          <a:bodyPr/>
          <a:lstStyle/>
          <a:p>
            <a:r>
              <a:rPr lang="en-US" dirty="0"/>
              <a:t>Change the feature values before making a prediction and analyze how the prediction changes</a:t>
            </a:r>
          </a:p>
          <a:p>
            <a:r>
              <a:rPr lang="en-US" dirty="0"/>
              <a:t>Model-agnostic – can be applied to any machine learning model</a:t>
            </a:r>
          </a:p>
          <a:p>
            <a:r>
              <a:rPr lang="en-US" dirty="0"/>
              <a:t>Interested in scenarios where the prediction changes significantly (e.g., loan application decision being reversed)</a:t>
            </a:r>
          </a:p>
          <a:p>
            <a:r>
              <a:rPr lang="en-US" dirty="0"/>
              <a:t>A counterfactual explanation of a prediction describes the smallest change to the feature values that changes the prediction to a predefined output</a:t>
            </a:r>
          </a:p>
          <a:p>
            <a:endParaRPr lang="en-US" dirty="0"/>
          </a:p>
        </p:txBody>
      </p:sp>
      <p:sp>
        <p:nvSpPr>
          <p:cNvPr id="4" name="Text Placeholder 3">
            <a:extLst>
              <a:ext uri="{FF2B5EF4-FFF2-40B4-BE49-F238E27FC236}">
                <a16:creationId xmlns="" xmlns:a16="http://schemas.microsoft.com/office/drawing/2014/main" id="{BCC9DBE4-01A3-A64C-B81F-2AF203233CF2}"/>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16840" y="2334600"/>
              <a:ext cx="10377720" cy="3997080"/>
            </p14:xfrm>
          </p:contentPart>
        </mc:Choice>
        <mc:Fallback xmlns="">
          <p:pic>
            <p:nvPicPr>
              <p:cNvPr id="5" name="Ink 4"/>
              <p:cNvPicPr/>
              <p:nvPr/>
            </p:nvPicPr>
            <p:blipFill>
              <a:blip r:embed="rId3"/>
              <a:stretch>
                <a:fillRect/>
              </a:stretch>
            </p:blipFill>
            <p:spPr>
              <a:xfrm>
                <a:off x="1711440" y="2327760"/>
                <a:ext cx="10391400" cy="4011120"/>
              </a:xfrm>
              <a:prstGeom prst="rect">
                <a:avLst/>
              </a:prstGeom>
            </p:spPr>
          </p:pic>
        </mc:Fallback>
      </mc:AlternateContent>
    </p:spTree>
    <p:extLst>
      <p:ext uri="{BB962C8B-B14F-4D97-AF65-F5344CB8AC3E}">
        <p14:creationId xmlns:p14="http://schemas.microsoft.com/office/powerpoint/2010/main" val="674994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4BA383-4A9C-8D4A-9A70-FD8B0D3C7E06}"/>
              </a:ext>
            </a:extLst>
          </p:cNvPr>
          <p:cNvSpPr>
            <a:spLocks noGrp="1"/>
          </p:cNvSpPr>
          <p:nvPr>
            <p:ph type="title"/>
          </p:nvPr>
        </p:nvSpPr>
        <p:spPr/>
        <p:txBody>
          <a:bodyPr/>
          <a:lstStyle/>
          <a:p>
            <a:r>
              <a:rPr lang="en-US" dirty="0"/>
              <a:t>Counterfactual Explanations</a:t>
            </a:r>
          </a:p>
        </p:txBody>
      </p:sp>
      <p:sp>
        <p:nvSpPr>
          <p:cNvPr id="3" name="Text Placeholder 2">
            <a:extLst>
              <a:ext uri="{FF2B5EF4-FFF2-40B4-BE49-F238E27FC236}">
                <a16:creationId xmlns="" xmlns:a16="http://schemas.microsoft.com/office/drawing/2014/main" id="{669728FB-F657-0241-9032-6AA9E381CCDC}"/>
              </a:ext>
            </a:extLst>
          </p:cNvPr>
          <p:cNvSpPr>
            <a:spLocks noGrp="1"/>
          </p:cNvSpPr>
          <p:nvPr>
            <p:ph type="body" sz="quarter" idx="13"/>
          </p:nvPr>
        </p:nvSpPr>
        <p:spPr>
          <a:xfrm>
            <a:off x="857739" y="1600201"/>
            <a:ext cx="10160000" cy="3352799"/>
          </a:xfrm>
        </p:spPr>
        <p:txBody>
          <a:bodyPr>
            <a:normAutofit/>
          </a:bodyPr>
          <a:lstStyle/>
          <a:p>
            <a:r>
              <a:rPr lang="en-US" dirty="0"/>
              <a:t>E.g., Peter applied for a loan and got rejected. He wonders why?</a:t>
            </a:r>
          </a:p>
          <a:p>
            <a:r>
              <a:rPr lang="en-US" dirty="0"/>
              <a:t>If Bank has allowed transparency, it could’ve used Counterfactual explanations</a:t>
            </a:r>
          </a:p>
          <a:p>
            <a:r>
              <a:rPr lang="en-US" dirty="0"/>
              <a:t>Changing the values of factors of Peter’s example we can tell whether the loan gets accepted if Peter had earn another 1000 dollars in income, or if he had fewer credit card defaults, etc.</a:t>
            </a:r>
          </a:p>
          <a:p>
            <a:endParaRPr lang="en-US" dirty="0"/>
          </a:p>
          <a:p>
            <a:pPr marL="0" indent="0">
              <a:buNone/>
            </a:pPr>
            <a:endParaRPr lang="en-US" dirty="0"/>
          </a:p>
          <a:p>
            <a:endParaRPr lang="en-US" dirty="0"/>
          </a:p>
        </p:txBody>
      </p:sp>
      <p:sp>
        <p:nvSpPr>
          <p:cNvPr id="4" name="Text Placeholder 3">
            <a:extLst>
              <a:ext uri="{FF2B5EF4-FFF2-40B4-BE49-F238E27FC236}">
                <a16:creationId xmlns="" xmlns:a16="http://schemas.microsoft.com/office/drawing/2014/main" id="{56AF0487-A491-DF44-8668-00BAFAF0081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67640" y="2246760"/>
              <a:ext cx="8296200" cy="792720"/>
            </p14:xfrm>
          </p:contentPart>
        </mc:Choice>
        <mc:Fallback xmlns="">
          <p:pic>
            <p:nvPicPr>
              <p:cNvPr id="5" name="Ink 4"/>
              <p:cNvPicPr/>
              <p:nvPr/>
            </p:nvPicPr>
            <p:blipFill>
              <a:blip r:embed="rId3"/>
              <a:stretch>
                <a:fillRect/>
              </a:stretch>
            </p:blipFill>
            <p:spPr>
              <a:xfrm>
                <a:off x="2263320" y="2240280"/>
                <a:ext cx="8307360" cy="803520"/>
              </a:xfrm>
              <a:prstGeom prst="rect">
                <a:avLst/>
              </a:prstGeom>
            </p:spPr>
          </p:pic>
        </mc:Fallback>
      </mc:AlternateContent>
    </p:spTree>
    <p:extLst>
      <p:ext uri="{BB962C8B-B14F-4D97-AF65-F5344CB8AC3E}">
        <p14:creationId xmlns:p14="http://schemas.microsoft.com/office/powerpoint/2010/main" val="406468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BB2387-6AE9-B54E-9EC9-A2FB1E1DD943}"/>
              </a:ext>
            </a:extLst>
          </p:cNvPr>
          <p:cNvSpPr>
            <a:spLocks noGrp="1"/>
          </p:cNvSpPr>
          <p:nvPr>
            <p:ph type="title"/>
          </p:nvPr>
        </p:nvSpPr>
        <p:spPr/>
        <p:txBody>
          <a:bodyPr/>
          <a:lstStyle/>
          <a:p>
            <a:r>
              <a:rPr lang="en-US" dirty="0"/>
              <a:t>AI – Negative Impacts</a:t>
            </a:r>
          </a:p>
        </p:txBody>
      </p:sp>
      <p:sp>
        <p:nvSpPr>
          <p:cNvPr id="3" name="Text Placeholder 2">
            <a:extLst>
              <a:ext uri="{FF2B5EF4-FFF2-40B4-BE49-F238E27FC236}">
                <a16:creationId xmlns="" xmlns:a16="http://schemas.microsoft.com/office/drawing/2014/main" id="{274C743F-210C-4040-9FCB-26A854647974}"/>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 xmlns:a16="http://schemas.microsoft.com/office/drawing/2014/main" id="{9EE7BDFF-97DE-1146-A9CE-4D41306E6437}"/>
              </a:ext>
            </a:extLst>
          </p:cNvPr>
          <p:cNvSpPr>
            <a:spLocks noGrp="1"/>
          </p:cNvSpPr>
          <p:nvPr>
            <p:ph type="body" sz="quarter" idx="14"/>
          </p:nvPr>
        </p:nvSpPr>
        <p:spPr/>
        <p:txBody>
          <a:bodyPr/>
          <a:lstStyle/>
          <a:p>
            <a:endParaRPr lang="en-US"/>
          </a:p>
        </p:txBody>
      </p:sp>
      <p:pic>
        <p:nvPicPr>
          <p:cNvPr id="6" name="Picture 5" descr="A screenshot of a cell phone&#10;&#10;Description automatically generated">
            <a:extLst>
              <a:ext uri="{FF2B5EF4-FFF2-40B4-BE49-F238E27FC236}">
                <a16:creationId xmlns="" xmlns:a16="http://schemas.microsoft.com/office/drawing/2014/main" id="{64CD0213-06B4-B24A-B4C6-FC498E602D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3372" y="2072065"/>
            <a:ext cx="3505200" cy="2065204"/>
          </a:xfrm>
          <a:prstGeom prst="rect">
            <a:avLst/>
          </a:prstGeom>
        </p:spPr>
      </p:pic>
      <p:pic>
        <p:nvPicPr>
          <p:cNvPr id="8" name="Picture 7" descr="A screenshot of a cell phone&#10;&#10;Description automatically generated">
            <a:extLst>
              <a:ext uri="{FF2B5EF4-FFF2-40B4-BE49-F238E27FC236}">
                <a16:creationId xmlns="" xmlns:a16="http://schemas.microsoft.com/office/drawing/2014/main" id="{805A14AC-8613-2E4C-ADF7-AA38541E8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725" y="1671410"/>
            <a:ext cx="4048311" cy="1780829"/>
          </a:xfrm>
          <a:prstGeom prst="rect">
            <a:avLst/>
          </a:prstGeom>
        </p:spPr>
      </p:pic>
      <p:pic>
        <p:nvPicPr>
          <p:cNvPr id="10" name="Picture 9" descr="A screenshot of a cell phone&#10;&#10;Description automatically generated">
            <a:extLst>
              <a:ext uri="{FF2B5EF4-FFF2-40B4-BE49-F238E27FC236}">
                <a16:creationId xmlns="" xmlns:a16="http://schemas.microsoft.com/office/drawing/2014/main" id="{084C2F72-9895-9341-9547-F4100E888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612" y="4356193"/>
            <a:ext cx="2552700" cy="2399538"/>
          </a:xfrm>
          <a:prstGeom prst="rect">
            <a:avLst/>
          </a:prstGeom>
        </p:spPr>
      </p:pic>
      <p:pic>
        <p:nvPicPr>
          <p:cNvPr id="14" name="Picture 13" descr="A screenshot of a cell phone&#10;&#10;Description automatically generated">
            <a:extLst>
              <a:ext uri="{FF2B5EF4-FFF2-40B4-BE49-F238E27FC236}">
                <a16:creationId xmlns="" xmlns:a16="http://schemas.microsoft.com/office/drawing/2014/main" id="{874BA46B-807C-D541-BB5C-09F148F007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1904" y="4228782"/>
            <a:ext cx="5327070" cy="1125437"/>
          </a:xfrm>
          <a:prstGeom prst="rect">
            <a:avLst/>
          </a:prstGeom>
        </p:spPr>
      </p:pic>
      <p:pic>
        <p:nvPicPr>
          <p:cNvPr id="16" name="Picture 15" descr="A screenshot of a cell phone&#10;&#10;Description automatically generated">
            <a:extLst>
              <a:ext uri="{FF2B5EF4-FFF2-40B4-BE49-F238E27FC236}">
                <a16:creationId xmlns="" xmlns:a16="http://schemas.microsoft.com/office/drawing/2014/main" id="{36EAD081-D022-B046-8919-70B5BF251E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1904" y="5399608"/>
            <a:ext cx="5229896" cy="1152076"/>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1513800" y="2203200"/>
              <a:ext cx="9913680" cy="4438800"/>
            </p14:xfrm>
          </p:contentPart>
        </mc:Choice>
        <mc:Fallback xmlns="">
          <p:pic>
            <p:nvPicPr>
              <p:cNvPr id="5" name="Ink 4"/>
              <p:cNvPicPr/>
              <p:nvPr/>
            </p:nvPicPr>
            <p:blipFill>
              <a:blip r:embed="rId8"/>
              <a:stretch>
                <a:fillRect/>
              </a:stretch>
            </p:blipFill>
            <p:spPr>
              <a:xfrm>
                <a:off x="1506240" y="2194560"/>
                <a:ext cx="9925200" cy="4453920"/>
              </a:xfrm>
              <a:prstGeom prst="rect">
                <a:avLst/>
              </a:prstGeom>
            </p:spPr>
          </p:pic>
        </mc:Fallback>
      </mc:AlternateContent>
    </p:spTree>
    <p:extLst>
      <p:ext uri="{BB962C8B-B14F-4D97-AF65-F5344CB8AC3E}">
        <p14:creationId xmlns:p14="http://schemas.microsoft.com/office/powerpoint/2010/main" val="1553664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9F09FB-6272-2D4C-A3BA-8B4E232175B2}"/>
              </a:ext>
            </a:extLst>
          </p:cNvPr>
          <p:cNvSpPr>
            <a:spLocks noGrp="1"/>
          </p:cNvSpPr>
          <p:nvPr>
            <p:ph type="title"/>
          </p:nvPr>
        </p:nvSpPr>
        <p:spPr/>
        <p:txBody>
          <a:bodyPr/>
          <a:lstStyle/>
          <a:p>
            <a:r>
              <a:rPr lang="en-US" dirty="0"/>
              <a:t>AI – Negative Impacts</a:t>
            </a:r>
          </a:p>
        </p:txBody>
      </p:sp>
      <p:sp>
        <p:nvSpPr>
          <p:cNvPr id="3" name="Text Placeholder 2">
            <a:extLst>
              <a:ext uri="{FF2B5EF4-FFF2-40B4-BE49-F238E27FC236}">
                <a16:creationId xmlns="" xmlns:a16="http://schemas.microsoft.com/office/drawing/2014/main" id="{792E2274-C824-0B43-89B5-3809833609D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 xmlns:a16="http://schemas.microsoft.com/office/drawing/2014/main" id="{5EFCC4EE-F283-F04D-BBEB-7923B1760736}"/>
              </a:ext>
            </a:extLst>
          </p:cNvPr>
          <p:cNvSpPr>
            <a:spLocks noGrp="1"/>
          </p:cNvSpPr>
          <p:nvPr>
            <p:ph type="body" sz="quarter" idx="14"/>
          </p:nvPr>
        </p:nvSpPr>
        <p:spPr/>
        <p:txBody>
          <a:bodyPr/>
          <a:lstStyle/>
          <a:p>
            <a:endParaRPr lang="en-US"/>
          </a:p>
        </p:txBody>
      </p:sp>
      <p:pic>
        <p:nvPicPr>
          <p:cNvPr id="5" name="Picture 4" descr="A screenshot of a cell phone&#10;&#10;Description automatically generated">
            <a:extLst>
              <a:ext uri="{FF2B5EF4-FFF2-40B4-BE49-F238E27FC236}">
                <a16:creationId xmlns="" xmlns:a16="http://schemas.microsoft.com/office/drawing/2014/main" id="{38301884-DF20-E748-BF21-997540D11A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907" y="1600201"/>
            <a:ext cx="3171543" cy="2203450"/>
          </a:xfrm>
          <a:prstGeom prst="rect">
            <a:avLst/>
          </a:prstGeom>
        </p:spPr>
      </p:pic>
      <p:pic>
        <p:nvPicPr>
          <p:cNvPr id="7" name="Picture 6" descr="A screenshot of a cell phone&#10;&#10;Description automatically generated">
            <a:extLst>
              <a:ext uri="{FF2B5EF4-FFF2-40B4-BE49-F238E27FC236}">
                <a16:creationId xmlns="" xmlns:a16="http://schemas.microsoft.com/office/drawing/2014/main" id="{F010035F-6DE1-A848-8AA2-CFCFE872F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416906"/>
            <a:ext cx="3886200" cy="3095502"/>
          </a:xfrm>
          <a:prstGeom prst="rect">
            <a:avLst/>
          </a:prstGeom>
        </p:spPr>
      </p:pic>
      <p:pic>
        <p:nvPicPr>
          <p:cNvPr id="9" name="Picture 8" descr="A screenshot of a cell phone&#10;&#10;Description automatically generated">
            <a:extLst>
              <a:ext uri="{FF2B5EF4-FFF2-40B4-BE49-F238E27FC236}">
                <a16:creationId xmlns="" xmlns:a16="http://schemas.microsoft.com/office/drawing/2014/main" id="{BC89DA5E-C5D2-B148-8EA3-BD979DD88F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4648200"/>
            <a:ext cx="4154621" cy="17526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118240" y="2239560"/>
              <a:ext cx="9511560" cy="4057920"/>
            </p14:xfrm>
          </p:contentPart>
        </mc:Choice>
        <mc:Fallback xmlns="">
          <p:pic>
            <p:nvPicPr>
              <p:cNvPr id="6" name="Ink 5"/>
              <p:cNvPicPr/>
              <p:nvPr/>
            </p:nvPicPr>
            <p:blipFill>
              <a:blip r:embed="rId6"/>
              <a:stretch>
                <a:fillRect/>
              </a:stretch>
            </p:blipFill>
            <p:spPr>
              <a:xfrm>
                <a:off x="2112840" y="2233800"/>
                <a:ext cx="9522360" cy="4068000"/>
              </a:xfrm>
              <a:prstGeom prst="rect">
                <a:avLst/>
              </a:prstGeom>
            </p:spPr>
          </p:pic>
        </mc:Fallback>
      </mc:AlternateContent>
    </p:spTree>
    <p:extLst>
      <p:ext uri="{BB962C8B-B14F-4D97-AF65-F5344CB8AC3E}">
        <p14:creationId xmlns:p14="http://schemas.microsoft.com/office/powerpoint/2010/main" val="2836017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5DA30-9C5A-9640-8D7D-3FFF501E163C}"/>
              </a:ext>
            </a:extLst>
          </p:cNvPr>
          <p:cNvSpPr>
            <a:spLocks noGrp="1"/>
          </p:cNvSpPr>
          <p:nvPr>
            <p:ph type="title"/>
          </p:nvPr>
        </p:nvSpPr>
        <p:spPr/>
        <p:txBody>
          <a:bodyPr/>
          <a:lstStyle/>
          <a:p>
            <a:r>
              <a:rPr lang="en-US" dirty="0"/>
              <a:t>AI Systems</a:t>
            </a:r>
          </a:p>
        </p:txBody>
      </p:sp>
      <p:sp>
        <p:nvSpPr>
          <p:cNvPr id="3" name="Text Placeholder 2">
            <a:extLst>
              <a:ext uri="{FF2B5EF4-FFF2-40B4-BE49-F238E27FC236}">
                <a16:creationId xmlns="" xmlns:a16="http://schemas.microsoft.com/office/drawing/2014/main" id="{84B7136A-C81B-A849-9B50-BC3A9001C772}"/>
              </a:ext>
            </a:extLst>
          </p:cNvPr>
          <p:cNvSpPr>
            <a:spLocks noGrp="1"/>
          </p:cNvSpPr>
          <p:nvPr>
            <p:ph type="body" sz="quarter" idx="13"/>
          </p:nvPr>
        </p:nvSpPr>
        <p:spPr>
          <a:xfrm>
            <a:off x="857739" y="1600201"/>
            <a:ext cx="10160000" cy="3352799"/>
          </a:xfrm>
        </p:spPr>
        <p:txBody>
          <a:bodyPr/>
          <a:lstStyle/>
          <a:p>
            <a:r>
              <a:rPr lang="en-US" dirty="0"/>
              <a:t>Earlier AI was used to study about human societies</a:t>
            </a:r>
          </a:p>
          <a:p>
            <a:r>
              <a:rPr lang="en-US" dirty="0"/>
              <a:t>These models are now shaping human societies</a:t>
            </a:r>
          </a:p>
          <a:p>
            <a:pPr lvl="1"/>
            <a:r>
              <a:rPr lang="en-US" dirty="0"/>
              <a:t>They determine what kind of music/movies you interact with</a:t>
            </a:r>
          </a:p>
          <a:p>
            <a:pPr lvl="1"/>
            <a:r>
              <a:rPr lang="en-US" dirty="0"/>
              <a:t>They determine your political affiliation</a:t>
            </a:r>
          </a:p>
          <a:p>
            <a:pPr lvl="1"/>
            <a:r>
              <a:rPr lang="en-US" dirty="0"/>
              <a:t>They help you / hinder you in job applications</a:t>
            </a:r>
          </a:p>
          <a:p>
            <a:pPr lvl="1"/>
            <a:r>
              <a:rPr lang="en-US" dirty="0"/>
              <a:t>Also in loan applications</a:t>
            </a:r>
          </a:p>
          <a:p>
            <a:pPr lvl="1"/>
            <a:r>
              <a:rPr lang="en-US" dirty="0"/>
              <a:t>They determine what kind of treatment you might receive for health conditions</a:t>
            </a:r>
          </a:p>
          <a:p>
            <a:pPr lvl="1"/>
            <a:r>
              <a:rPr lang="en-US" dirty="0"/>
              <a:t>They even decide who you are likely to be dating</a:t>
            </a:r>
          </a:p>
          <a:p>
            <a:pPr lvl="1"/>
            <a:r>
              <a:rPr lang="en-US" dirty="0"/>
              <a:t>They already control your life</a:t>
            </a:r>
          </a:p>
        </p:txBody>
      </p:sp>
      <p:sp>
        <p:nvSpPr>
          <p:cNvPr id="4" name="Text Placeholder 3">
            <a:extLst>
              <a:ext uri="{FF2B5EF4-FFF2-40B4-BE49-F238E27FC236}">
                <a16:creationId xmlns="" xmlns:a16="http://schemas.microsoft.com/office/drawing/2014/main" id="{B1B7B6DC-633B-CD48-AC97-7F921EDAE46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93920" y="1873080"/>
              <a:ext cx="8088120" cy="2138760"/>
            </p14:xfrm>
          </p:contentPart>
        </mc:Choice>
        <mc:Fallback xmlns="">
          <p:pic>
            <p:nvPicPr>
              <p:cNvPr id="5" name="Ink 4"/>
              <p:cNvPicPr/>
              <p:nvPr/>
            </p:nvPicPr>
            <p:blipFill>
              <a:blip r:embed="rId3"/>
              <a:stretch>
                <a:fillRect/>
              </a:stretch>
            </p:blipFill>
            <p:spPr>
              <a:xfrm>
                <a:off x="2286360" y="1866600"/>
                <a:ext cx="8099640" cy="2152080"/>
              </a:xfrm>
              <a:prstGeom prst="rect">
                <a:avLst/>
              </a:prstGeom>
            </p:spPr>
          </p:pic>
        </mc:Fallback>
      </mc:AlternateContent>
    </p:spTree>
    <p:extLst>
      <p:ext uri="{BB962C8B-B14F-4D97-AF65-F5344CB8AC3E}">
        <p14:creationId xmlns:p14="http://schemas.microsoft.com/office/powerpoint/2010/main" val="1505008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774866-2766-8D4E-A6D7-9522409549A1}"/>
              </a:ext>
            </a:extLst>
          </p:cNvPr>
          <p:cNvSpPr>
            <a:spLocks noGrp="1"/>
          </p:cNvSpPr>
          <p:nvPr>
            <p:ph type="title"/>
          </p:nvPr>
        </p:nvSpPr>
        <p:spPr/>
        <p:txBody>
          <a:bodyPr/>
          <a:lstStyle/>
          <a:p>
            <a:r>
              <a:rPr lang="en-US" dirty="0"/>
              <a:t>AI System</a:t>
            </a:r>
          </a:p>
        </p:txBody>
      </p:sp>
      <p:sp>
        <p:nvSpPr>
          <p:cNvPr id="3" name="Text Placeholder 2">
            <a:extLst>
              <a:ext uri="{FF2B5EF4-FFF2-40B4-BE49-F238E27FC236}">
                <a16:creationId xmlns="" xmlns:a16="http://schemas.microsoft.com/office/drawing/2014/main" id="{2994C100-4D22-5B4D-83AE-5A01B90D0304}"/>
              </a:ext>
            </a:extLst>
          </p:cNvPr>
          <p:cNvSpPr>
            <a:spLocks noGrp="1"/>
          </p:cNvSpPr>
          <p:nvPr>
            <p:ph type="body" sz="quarter" idx="13"/>
          </p:nvPr>
        </p:nvSpPr>
        <p:spPr>
          <a:xfrm>
            <a:off x="857739" y="1600201"/>
            <a:ext cx="10160000" cy="4648199"/>
          </a:xfrm>
        </p:spPr>
        <p:txBody>
          <a:bodyPr>
            <a:normAutofit/>
          </a:bodyPr>
          <a:lstStyle/>
          <a:p>
            <a:r>
              <a:rPr lang="en-US" dirty="0"/>
              <a:t>When AI is greatly shaping our world, are we sure that the predictions are fair and unbiased?</a:t>
            </a:r>
          </a:p>
          <a:p>
            <a:r>
              <a:rPr lang="en-US" dirty="0"/>
              <a:t>Given that top tech companies are failing to solve such problems</a:t>
            </a:r>
          </a:p>
          <a:p>
            <a:r>
              <a:rPr lang="en-US" dirty="0"/>
              <a:t>What guarantees the models built by small companies are fair to every sub-section of people?</a:t>
            </a:r>
          </a:p>
          <a:p>
            <a:pPr>
              <a:lnSpc>
                <a:spcPct val="100000"/>
              </a:lnSpc>
            </a:pPr>
            <a:r>
              <a:rPr lang="en-IN" dirty="0"/>
              <a:t>We are now in an age of machine action where algorithms can benefit some individuals but may do so at the cost of harming others</a:t>
            </a:r>
          </a:p>
          <a:p>
            <a:pPr>
              <a:lnSpc>
                <a:spcPct val="100000"/>
              </a:lnSpc>
            </a:pPr>
            <a:endParaRPr lang="en-IN" dirty="0"/>
          </a:p>
          <a:p>
            <a:pPr>
              <a:lnSpc>
                <a:spcPct val="100000"/>
              </a:lnSpc>
            </a:pPr>
            <a:r>
              <a:rPr lang="en-IN" dirty="0"/>
              <a:t>Transitioning fragile and contentious matters of human judgment to trained models must be done with care and forethought</a:t>
            </a:r>
          </a:p>
          <a:p>
            <a:pPr lvl="1">
              <a:lnSpc>
                <a:spcPct val="100000"/>
              </a:lnSpc>
            </a:pPr>
            <a:r>
              <a:rPr lang="en-IN" dirty="0"/>
              <a:t>Anyone with a weekend training over Data Science are building models impacting their users</a:t>
            </a:r>
          </a:p>
          <a:p>
            <a:pPr lvl="1">
              <a:lnSpc>
                <a:spcPct val="100000"/>
              </a:lnSpc>
            </a:pPr>
            <a:r>
              <a:rPr lang="en-IN" dirty="0"/>
              <a:t>Every stakeholder should be involved in building the right model with the right impact</a:t>
            </a:r>
            <a:endParaRPr lang="en-US" dirty="0"/>
          </a:p>
          <a:p>
            <a:endParaRPr lang="en-US" dirty="0"/>
          </a:p>
        </p:txBody>
      </p:sp>
      <p:sp>
        <p:nvSpPr>
          <p:cNvPr id="4" name="Text Placeholder 3">
            <a:extLst>
              <a:ext uri="{FF2B5EF4-FFF2-40B4-BE49-F238E27FC236}">
                <a16:creationId xmlns="" xmlns:a16="http://schemas.microsoft.com/office/drawing/2014/main" id="{68AD6669-392E-EF44-8DC5-2F2D04DFB046}"/>
              </a:ext>
            </a:extLst>
          </p:cNvPr>
          <p:cNvSpPr>
            <a:spLocks noGrp="1"/>
          </p:cNvSpPr>
          <p:nvPr>
            <p:ph type="body" sz="quarter" idx="14"/>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009520" y="1871280"/>
              <a:ext cx="8804880" cy="3237840"/>
            </p14:xfrm>
          </p:contentPart>
        </mc:Choice>
        <mc:Fallback xmlns="">
          <p:pic>
            <p:nvPicPr>
              <p:cNvPr id="5" name="Ink 4"/>
              <p:cNvPicPr/>
              <p:nvPr/>
            </p:nvPicPr>
            <p:blipFill>
              <a:blip r:embed="rId3"/>
              <a:stretch>
                <a:fillRect/>
              </a:stretch>
            </p:blipFill>
            <p:spPr>
              <a:xfrm>
                <a:off x="2004840" y="1863000"/>
                <a:ext cx="8816040" cy="3250800"/>
              </a:xfrm>
              <a:prstGeom prst="rect">
                <a:avLst/>
              </a:prstGeom>
            </p:spPr>
          </p:pic>
        </mc:Fallback>
      </mc:AlternateContent>
    </p:spTree>
    <p:extLst>
      <p:ext uri="{BB962C8B-B14F-4D97-AF65-F5344CB8AC3E}">
        <p14:creationId xmlns:p14="http://schemas.microsoft.com/office/powerpoint/2010/main" val="268555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E08C2E-C6EA-4748-B123-7D74CD1558C7}"/>
              </a:ext>
            </a:extLst>
          </p:cNvPr>
          <p:cNvSpPr>
            <a:spLocks noGrp="1"/>
          </p:cNvSpPr>
          <p:nvPr>
            <p:ph type="title"/>
          </p:nvPr>
        </p:nvSpPr>
        <p:spPr/>
        <p:txBody>
          <a:bodyPr/>
          <a:lstStyle/>
          <a:p>
            <a:r>
              <a:rPr lang="en-US" dirty="0"/>
              <a:t>Fairness &amp; AI</a:t>
            </a:r>
          </a:p>
        </p:txBody>
      </p:sp>
      <p:sp>
        <p:nvSpPr>
          <p:cNvPr id="3" name="Text Placeholder 2">
            <a:extLst>
              <a:ext uri="{FF2B5EF4-FFF2-40B4-BE49-F238E27FC236}">
                <a16:creationId xmlns="" xmlns:a16="http://schemas.microsoft.com/office/drawing/2014/main" id="{553AA0C8-48B6-2047-9F45-05342A32044B}"/>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 xmlns:a16="http://schemas.microsoft.com/office/drawing/2014/main" id="{AEC082C0-BA5F-3943-B28C-76F9DD5DF7AF}"/>
              </a:ext>
            </a:extLst>
          </p:cNvPr>
          <p:cNvSpPr>
            <a:spLocks noGrp="1"/>
          </p:cNvSpPr>
          <p:nvPr>
            <p:ph type="body" sz="quarter" idx="14"/>
          </p:nvPr>
        </p:nvSpPr>
        <p:spPr/>
        <p:txBody>
          <a:bodyPr/>
          <a:lstStyle/>
          <a:p>
            <a:endParaRPr lang="en-US"/>
          </a:p>
        </p:txBody>
      </p:sp>
      <p:pic>
        <p:nvPicPr>
          <p:cNvPr id="6" name="Picture 5" descr="A screenshot of a cell phone&#10;&#10;Description automatically generated">
            <a:extLst>
              <a:ext uri="{FF2B5EF4-FFF2-40B4-BE49-F238E27FC236}">
                <a16:creationId xmlns="" xmlns:a16="http://schemas.microsoft.com/office/drawing/2014/main" id="{B89B55CE-76C8-3943-89F6-B1C02D9CB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50" y="1340644"/>
            <a:ext cx="9690100" cy="3962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746800" y="2466360"/>
              <a:ext cx="6370920" cy="1268640"/>
            </p14:xfrm>
          </p:contentPart>
        </mc:Choice>
        <mc:Fallback xmlns="">
          <p:pic>
            <p:nvPicPr>
              <p:cNvPr id="5" name="Ink 4"/>
              <p:cNvPicPr/>
              <p:nvPr/>
            </p:nvPicPr>
            <p:blipFill>
              <a:blip r:embed="rId4"/>
              <a:stretch>
                <a:fillRect/>
              </a:stretch>
            </p:blipFill>
            <p:spPr>
              <a:xfrm>
                <a:off x="2739600" y="2458800"/>
                <a:ext cx="6385320" cy="1280520"/>
              </a:xfrm>
              <a:prstGeom prst="rect">
                <a:avLst/>
              </a:prstGeom>
            </p:spPr>
          </p:pic>
        </mc:Fallback>
      </mc:AlternateContent>
    </p:spTree>
    <p:extLst>
      <p:ext uri="{BB962C8B-B14F-4D97-AF65-F5344CB8AC3E}">
        <p14:creationId xmlns:p14="http://schemas.microsoft.com/office/powerpoint/2010/main" val="3140879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0E177B-0725-A54D-A364-58E2CCD2B468}"/>
              </a:ext>
            </a:extLst>
          </p:cNvPr>
          <p:cNvSpPr>
            <a:spLocks noGrp="1"/>
          </p:cNvSpPr>
          <p:nvPr>
            <p:ph type="title"/>
          </p:nvPr>
        </p:nvSpPr>
        <p:spPr/>
        <p:txBody>
          <a:bodyPr/>
          <a:lstStyle/>
          <a:p>
            <a:r>
              <a:rPr lang="en-US" dirty="0"/>
              <a:t>Defining Fairness</a:t>
            </a:r>
          </a:p>
        </p:txBody>
      </p:sp>
      <p:sp>
        <p:nvSpPr>
          <p:cNvPr id="3" name="Text Placeholder 2">
            <a:extLst>
              <a:ext uri="{FF2B5EF4-FFF2-40B4-BE49-F238E27FC236}">
                <a16:creationId xmlns="" xmlns:a16="http://schemas.microsoft.com/office/drawing/2014/main" id="{CC34A238-44EF-414A-A3D9-768908F6CB2D}"/>
              </a:ext>
            </a:extLst>
          </p:cNvPr>
          <p:cNvSpPr>
            <a:spLocks noGrp="1"/>
          </p:cNvSpPr>
          <p:nvPr>
            <p:ph type="body" sz="quarter" idx="13"/>
          </p:nvPr>
        </p:nvSpPr>
        <p:spPr/>
        <p:txBody>
          <a:bodyPr/>
          <a:lstStyle/>
          <a:p>
            <a:pPr>
              <a:lnSpc>
                <a:spcPct val="100000"/>
              </a:lnSpc>
            </a:pPr>
            <a:r>
              <a:rPr lang="en-IN" dirty="0"/>
              <a:t>Determining what was right or fair was a privilege vested in certain authorities and the results were absolute, allowing for no disagreement. </a:t>
            </a:r>
          </a:p>
          <a:p>
            <a:pPr>
              <a:lnSpc>
                <a:spcPct val="100000"/>
              </a:lnSpc>
            </a:pPr>
            <a:r>
              <a:rPr lang="en-IN" dirty="0"/>
              <a:t>This traditional view has changed as modern philosophy and ethics has revised our typological ways of thinking into a normative framing where concepts such as "fair" or "just" are no longer static;</a:t>
            </a:r>
          </a:p>
          <a:p>
            <a:pPr>
              <a:lnSpc>
                <a:spcPct val="100000"/>
              </a:lnSpc>
            </a:pPr>
            <a:r>
              <a:rPr lang="en-IN" dirty="0"/>
              <a:t>Rather, they are developed relative to particular communities (who) and contexts (when/how)</a:t>
            </a:r>
            <a:endParaRPr lang="en-US" dirty="0"/>
          </a:p>
        </p:txBody>
      </p:sp>
      <p:sp>
        <p:nvSpPr>
          <p:cNvPr id="4" name="Text Placeholder 3">
            <a:extLst>
              <a:ext uri="{FF2B5EF4-FFF2-40B4-BE49-F238E27FC236}">
                <a16:creationId xmlns="" xmlns:a16="http://schemas.microsoft.com/office/drawing/2014/main" id="{F07CCE42-C0FA-004C-96FC-855DF40950E3}"/>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88160" y="1940400"/>
              <a:ext cx="7994520" cy="1698840"/>
            </p14:xfrm>
          </p:contentPart>
        </mc:Choice>
        <mc:Fallback xmlns="">
          <p:pic>
            <p:nvPicPr>
              <p:cNvPr id="5" name="Ink 4"/>
              <p:cNvPicPr/>
              <p:nvPr/>
            </p:nvPicPr>
            <p:blipFill>
              <a:blip r:embed="rId3"/>
              <a:stretch>
                <a:fillRect/>
              </a:stretch>
            </p:blipFill>
            <p:spPr>
              <a:xfrm>
                <a:off x="1381320" y="1934280"/>
                <a:ext cx="8008200" cy="1709640"/>
              </a:xfrm>
              <a:prstGeom prst="rect">
                <a:avLst/>
              </a:prstGeom>
            </p:spPr>
          </p:pic>
        </mc:Fallback>
      </mc:AlternateContent>
    </p:spTree>
    <p:extLst>
      <p:ext uri="{BB962C8B-B14F-4D97-AF65-F5344CB8AC3E}">
        <p14:creationId xmlns:p14="http://schemas.microsoft.com/office/powerpoint/2010/main" val="27551979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0E177B-0725-A54D-A364-58E2CCD2B468}"/>
              </a:ext>
            </a:extLst>
          </p:cNvPr>
          <p:cNvSpPr>
            <a:spLocks noGrp="1"/>
          </p:cNvSpPr>
          <p:nvPr>
            <p:ph type="title"/>
          </p:nvPr>
        </p:nvSpPr>
        <p:spPr/>
        <p:txBody>
          <a:bodyPr/>
          <a:lstStyle/>
          <a:p>
            <a:r>
              <a:rPr lang="en-US" dirty="0"/>
              <a:t>Defining Fairness</a:t>
            </a:r>
          </a:p>
        </p:txBody>
      </p:sp>
      <p:sp>
        <p:nvSpPr>
          <p:cNvPr id="3" name="Text Placeholder 2">
            <a:extLst>
              <a:ext uri="{FF2B5EF4-FFF2-40B4-BE49-F238E27FC236}">
                <a16:creationId xmlns="" xmlns:a16="http://schemas.microsoft.com/office/drawing/2014/main" id="{CC34A238-44EF-414A-A3D9-768908F6CB2D}"/>
              </a:ext>
            </a:extLst>
          </p:cNvPr>
          <p:cNvSpPr>
            <a:spLocks noGrp="1"/>
          </p:cNvSpPr>
          <p:nvPr>
            <p:ph type="body" sz="quarter" idx="13"/>
          </p:nvPr>
        </p:nvSpPr>
        <p:spPr/>
        <p:txBody>
          <a:bodyPr/>
          <a:lstStyle/>
          <a:p>
            <a:pPr>
              <a:lnSpc>
                <a:spcPct val="100000"/>
              </a:lnSpc>
            </a:pPr>
            <a:r>
              <a:rPr lang="en-US" dirty="0"/>
              <a:t>Even if we would like to define ”fairness” for building ML models, it is contextual fairness that we can best describe</a:t>
            </a:r>
          </a:p>
          <a:p>
            <a:pPr>
              <a:lnSpc>
                <a:spcPct val="100000"/>
              </a:lnSpc>
            </a:pPr>
            <a:r>
              <a:rPr lang="en-US" dirty="0"/>
              <a:t>E.g., In cases where we need to identify the right medical diagnosis from radiology reports, we have consensus that it has to be accurate and work equally well for every person</a:t>
            </a:r>
          </a:p>
          <a:p>
            <a:pPr>
              <a:lnSpc>
                <a:spcPct val="100000"/>
              </a:lnSpc>
            </a:pPr>
            <a:r>
              <a:rPr lang="en-US" dirty="0"/>
              <a:t>However, determining whether an individual convicted of a crime might be a repeat offender is likely to solicit a lot of disagreement.</a:t>
            </a:r>
          </a:p>
        </p:txBody>
      </p:sp>
      <p:sp>
        <p:nvSpPr>
          <p:cNvPr id="4" name="Text Placeholder 3">
            <a:extLst>
              <a:ext uri="{FF2B5EF4-FFF2-40B4-BE49-F238E27FC236}">
                <a16:creationId xmlns="" xmlns:a16="http://schemas.microsoft.com/office/drawing/2014/main" id="{F07CCE42-C0FA-004C-96FC-855DF40950E3}"/>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292200" y="1945080"/>
              <a:ext cx="6748200" cy="1405800"/>
            </p14:xfrm>
          </p:contentPart>
        </mc:Choice>
        <mc:Fallback xmlns="">
          <p:pic>
            <p:nvPicPr>
              <p:cNvPr id="5" name="Ink 4"/>
              <p:cNvPicPr/>
              <p:nvPr/>
            </p:nvPicPr>
            <p:blipFill>
              <a:blip r:embed="rId3"/>
              <a:stretch>
                <a:fillRect/>
              </a:stretch>
            </p:blipFill>
            <p:spPr>
              <a:xfrm>
                <a:off x="3286080" y="1938240"/>
                <a:ext cx="6761520" cy="1417680"/>
              </a:xfrm>
              <a:prstGeom prst="rect">
                <a:avLst/>
              </a:prstGeom>
            </p:spPr>
          </p:pic>
        </mc:Fallback>
      </mc:AlternateContent>
    </p:spTree>
    <p:extLst>
      <p:ext uri="{BB962C8B-B14F-4D97-AF65-F5344CB8AC3E}">
        <p14:creationId xmlns:p14="http://schemas.microsoft.com/office/powerpoint/2010/main" val="423295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3518</TotalTime>
  <Words>1496</Words>
  <Application>Microsoft Office PowerPoint</Application>
  <PresentationFormat>Widescreen</PresentationFormat>
  <Paragraphs>141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Helvetica</vt:lpstr>
      <vt:lpstr>Helvetica Light</vt:lpstr>
      <vt:lpstr>Office Theme</vt:lpstr>
      <vt:lpstr>Anatomy of building AI Systems</vt:lpstr>
      <vt:lpstr>AI Systems</vt:lpstr>
      <vt:lpstr>AI – Negative Impacts</vt:lpstr>
      <vt:lpstr>AI – Negative Impacts</vt:lpstr>
      <vt:lpstr>AI Systems</vt:lpstr>
      <vt:lpstr>AI System</vt:lpstr>
      <vt:lpstr>Fairness &amp; AI</vt:lpstr>
      <vt:lpstr>Defining Fairness</vt:lpstr>
      <vt:lpstr>Defining Fairness</vt:lpstr>
      <vt:lpstr>Defining Fairness</vt:lpstr>
      <vt:lpstr>Contextual Fairness</vt:lpstr>
      <vt:lpstr>1. Is it fair to make X ML System?</vt:lpstr>
      <vt:lpstr>I want to make X ML system. Any fair tech?</vt:lpstr>
      <vt:lpstr>I made X ML system. Are the results fair?</vt:lpstr>
      <vt:lpstr>Interpretable Machine Learning</vt:lpstr>
      <vt:lpstr>Why Interpretability</vt:lpstr>
      <vt:lpstr>Interpretable Machine Learning</vt:lpstr>
      <vt:lpstr>Interpretable Machine Learning</vt:lpstr>
      <vt:lpstr>Example based Explanation</vt:lpstr>
      <vt:lpstr>Example based Explanations</vt:lpstr>
      <vt:lpstr>Example based Explanations</vt:lpstr>
      <vt:lpstr>Counterfactual Explanations</vt:lpstr>
      <vt:lpstr>Counterfactual Explanations</vt:lpstr>
      <vt:lpstr>Counterfactual Explanations</vt:lpstr>
      <vt:lpstr>Counterfactual Explanations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Clarance Suman Vissakodeti</cp:lastModifiedBy>
  <cp:revision>248</cp:revision>
  <dcterms:created xsi:type="dcterms:W3CDTF">2018-10-16T06:13:57Z</dcterms:created>
  <dcterms:modified xsi:type="dcterms:W3CDTF">2019-08-07T06:24:39Z</dcterms:modified>
</cp:coreProperties>
</file>